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3"/>
  </p:notesMasterIdLst>
  <p:sldIdLst>
    <p:sldId id="271" r:id="rId5"/>
    <p:sldId id="296" r:id="rId6"/>
    <p:sldId id="524" r:id="rId7"/>
    <p:sldId id="297" r:id="rId8"/>
    <p:sldId id="311" r:id="rId9"/>
    <p:sldId id="299" r:id="rId10"/>
    <p:sldId id="300" r:id="rId11"/>
    <p:sldId id="302" r:id="rId12"/>
    <p:sldId id="301" r:id="rId13"/>
    <p:sldId id="303" r:id="rId14"/>
    <p:sldId id="411" r:id="rId15"/>
    <p:sldId id="412" r:id="rId16"/>
    <p:sldId id="415" r:id="rId17"/>
    <p:sldId id="329" r:id="rId18"/>
    <p:sldId id="467" r:id="rId19"/>
    <p:sldId id="466" r:id="rId20"/>
    <p:sldId id="327" r:id="rId21"/>
    <p:sldId id="468" r:id="rId22"/>
    <p:sldId id="304" r:id="rId23"/>
    <p:sldId id="469" r:id="rId24"/>
    <p:sldId id="431" r:id="rId25"/>
    <p:sldId id="358" r:id="rId26"/>
    <p:sldId id="305" r:id="rId27"/>
    <p:sldId id="432" r:id="rId28"/>
    <p:sldId id="470" r:id="rId29"/>
    <p:sldId id="433" r:id="rId30"/>
    <p:sldId id="471" r:id="rId31"/>
    <p:sldId id="306" r:id="rId32"/>
    <p:sldId id="307" r:id="rId33"/>
    <p:sldId id="435" r:id="rId34"/>
    <p:sldId id="436" r:id="rId35"/>
    <p:sldId id="437" r:id="rId36"/>
    <p:sldId id="438" r:id="rId37"/>
    <p:sldId id="402" r:id="rId38"/>
    <p:sldId id="472" r:id="rId39"/>
    <p:sldId id="441" r:id="rId40"/>
    <p:sldId id="442" r:id="rId41"/>
    <p:sldId id="443" r:id="rId42"/>
    <p:sldId id="444" r:id="rId43"/>
    <p:sldId id="445" r:id="rId44"/>
    <p:sldId id="446" r:id="rId45"/>
    <p:sldId id="447" r:id="rId46"/>
    <p:sldId id="448" r:id="rId47"/>
    <p:sldId id="449" r:id="rId48"/>
    <p:sldId id="450" r:id="rId49"/>
    <p:sldId id="440" r:id="rId50"/>
    <p:sldId id="423" r:id="rId51"/>
    <p:sldId id="473" r:id="rId52"/>
    <p:sldId id="357" r:id="rId53"/>
    <p:sldId id="474" r:id="rId54"/>
    <p:sldId id="309" r:id="rId55"/>
    <p:sldId id="310" r:id="rId56"/>
    <p:sldId id="272" r:id="rId57"/>
    <p:sldId id="497" r:id="rId58"/>
    <p:sldId id="498" r:id="rId59"/>
    <p:sldId id="499" r:id="rId60"/>
    <p:sldId id="500" r:id="rId61"/>
    <p:sldId id="504" r:id="rId62"/>
    <p:sldId id="505" r:id="rId63"/>
    <p:sldId id="506" r:id="rId64"/>
    <p:sldId id="518" r:id="rId65"/>
    <p:sldId id="519" r:id="rId66"/>
    <p:sldId id="273" r:id="rId67"/>
    <p:sldId id="508" r:id="rId68"/>
    <p:sldId id="510" r:id="rId69"/>
    <p:sldId id="511" r:id="rId70"/>
    <p:sldId id="274" r:id="rId71"/>
    <p:sldId id="512" r:id="rId72"/>
    <p:sldId id="275" r:id="rId73"/>
    <p:sldId id="452" r:id="rId74"/>
    <p:sldId id="454" r:id="rId75"/>
    <p:sldId id="475" r:id="rId76"/>
    <p:sldId id="276" r:id="rId77"/>
    <p:sldId id="277" r:id="rId78"/>
    <p:sldId id="398" r:id="rId79"/>
    <p:sldId id="458" r:id="rId80"/>
    <p:sldId id="459" r:id="rId81"/>
    <p:sldId id="515" r:id="rId82"/>
    <p:sldId id="516" r:id="rId83"/>
    <p:sldId id="517" r:id="rId84"/>
    <p:sldId id="428" r:id="rId85"/>
    <p:sldId id="387" r:id="rId86"/>
    <p:sldId id="481" r:id="rId87"/>
    <p:sldId id="278" r:id="rId88"/>
    <p:sldId id="483" r:id="rId89"/>
    <p:sldId id="484" r:id="rId90"/>
    <p:sldId id="485" r:id="rId91"/>
    <p:sldId id="523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577D47-68BA-C067-9569-FD66A12D9786}" v="14" dt="2023-10-23T02:01:59.822"/>
    <p1510:client id="{5224B926-DFB8-84F6-BD04-F56198616ED2}" v="203" dt="2023-10-24T21:34:55.037"/>
    <p1510:client id="{66A08962-471A-A95E-3501-259A3B4D78F6}" v="152" dt="2023-10-25T07:44:26.323"/>
    <p1510:client id="{8BB2E896-6DCC-DC4D-C94B-4BE095E49AE7}" v="8" dt="2023-10-25T07:49:00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97"/>
    <p:restoredTop sz="94698"/>
  </p:normalViewPr>
  <p:slideViewPr>
    <p:cSldViewPr>
      <p:cViewPr varScale="1">
        <p:scale>
          <a:sx n="70" d="100"/>
          <a:sy n="70" d="100"/>
        </p:scale>
        <p:origin x="6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on, Kathy" userId="bc454295-a45c-4866-b0f4-dd150e906dc9" providerId="ADAL" clId="{6FF2D7C8-F0A6-4703-B3D9-0FA4AF99F6D0}"/>
    <pc:docChg chg="addSld delSld modSld sldOrd">
      <pc:chgData name="Johnson, Kathy" userId="bc454295-a45c-4866-b0f4-dd150e906dc9" providerId="ADAL" clId="{6FF2D7C8-F0A6-4703-B3D9-0FA4AF99F6D0}" dt="2023-10-23T01:58:50.022" v="18" actId="680"/>
      <pc:docMkLst>
        <pc:docMk/>
      </pc:docMkLst>
      <pc:sldChg chg="modSp mod">
        <pc:chgData name="Johnson, Kathy" userId="bc454295-a45c-4866-b0f4-dd150e906dc9" providerId="ADAL" clId="{6FF2D7C8-F0A6-4703-B3D9-0FA4AF99F6D0}" dt="2023-10-23T01:57:46.681" v="14" actId="20577"/>
        <pc:sldMkLst>
          <pc:docMk/>
          <pc:sldMk cId="808991686" sldId="271"/>
        </pc:sldMkLst>
        <pc:spChg chg="mod">
          <ac:chgData name="Johnson, Kathy" userId="bc454295-a45c-4866-b0f4-dd150e906dc9" providerId="ADAL" clId="{6FF2D7C8-F0A6-4703-B3D9-0FA4AF99F6D0}" dt="2023-10-23T01:57:46.681" v="14" actId="20577"/>
          <ac:spMkLst>
            <pc:docMk/>
            <pc:sldMk cId="808991686" sldId="271"/>
            <ac:spMk id="3" creationId="{AA7AE4E2-D5CF-804C-AFBC-B78CD21624EB}"/>
          </ac:spMkLst>
        </pc:spChg>
      </pc:sldChg>
      <pc:sldChg chg="del">
        <pc:chgData name="Johnson, Kathy" userId="bc454295-a45c-4866-b0f4-dd150e906dc9" providerId="ADAL" clId="{6FF2D7C8-F0A6-4703-B3D9-0FA4AF99F6D0}" dt="2023-10-23T01:57:49.657" v="15" actId="47"/>
        <pc:sldMkLst>
          <pc:docMk/>
          <pc:sldMk cId="951882206" sldId="295"/>
        </pc:sldMkLst>
      </pc:sldChg>
      <pc:sldChg chg="ord">
        <pc:chgData name="Johnson, Kathy" userId="bc454295-a45c-4866-b0f4-dd150e906dc9" providerId="ADAL" clId="{6FF2D7C8-F0A6-4703-B3D9-0FA4AF99F6D0}" dt="2023-10-23T01:58:38.219" v="17"/>
        <pc:sldMkLst>
          <pc:docMk/>
          <pc:sldMk cId="2774776038" sldId="298"/>
        </pc:sldMkLst>
      </pc:sldChg>
      <pc:sldChg chg="new">
        <pc:chgData name="Johnson, Kathy" userId="bc454295-a45c-4866-b0f4-dd150e906dc9" providerId="ADAL" clId="{6FF2D7C8-F0A6-4703-B3D9-0FA4AF99F6D0}" dt="2023-10-23T01:58:50.022" v="18" actId="680"/>
        <pc:sldMkLst>
          <pc:docMk/>
          <pc:sldMk cId="748308421" sldId="524"/>
        </pc:sldMkLst>
      </pc:sldChg>
    </pc:docChg>
  </pc:docChgLst>
  <pc:docChgLst>
    <pc:chgData name="Johnson, Kathy" userId="S::kjohnson@gwinnetttech.edu::bc454295-a45c-4866-b0f4-dd150e906dc9" providerId="AD" clId="Web-{66A08962-471A-A95E-3501-259A3B4D78F6}"/>
    <pc:docChg chg="delSld modSld sldOrd">
      <pc:chgData name="Johnson, Kathy" userId="S::kjohnson@gwinnetttech.edu::bc454295-a45c-4866-b0f4-dd150e906dc9" providerId="AD" clId="Web-{66A08962-471A-A95E-3501-259A3B4D78F6}" dt="2023-10-25T07:44:54.824" v="145"/>
      <pc:docMkLst>
        <pc:docMk/>
      </pc:docMkLst>
      <pc:sldChg chg="ord">
        <pc:chgData name="Johnson, Kathy" userId="S::kjohnson@gwinnetttech.edu::bc454295-a45c-4866-b0f4-dd150e906dc9" providerId="AD" clId="Web-{66A08962-471A-A95E-3501-259A3B4D78F6}" dt="2023-10-25T06:16:26.817" v="37"/>
        <pc:sldMkLst>
          <pc:docMk/>
          <pc:sldMk cId="2912955805" sldId="272"/>
        </pc:sldMkLst>
      </pc:sldChg>
      <pc:sldChg chg="ord">
        <pc:chgData name="Johnson, Kathy" userId="S::kjohnson@gwinnetttech.edu::bc454295-a45c-4866-b0f4-dd150e906dc9" providerId="AD" clId="Web-{66A08962-471A-A95E-3501-259A3B4D78F6}" dt="2023-10-25T07:16:12.507" v="100"/>
        <pc:sldMkLst>
          <pc:docMk/>
          <pc:sldMk cId="1113981490" sldId="273"/>
        </pc:sldMkLst>
      </pc:sldChg>
      <pc:sldChg chg="modSp ord">
        <pc:chgData name="Johnson, Kathy" userId="S::kjohnson@gwinnetttech.edu::bc454295-a45c-4866-b0f4-dd150e906dc9" providerId="AD" clId="Web-{66A08962-471A-A95E-3501-259A3B4D78F6}" dt="2023-10-25T07:19:37.794" v="121"/>
        <pc:sldMkLst>
          <pc:docMk/>
          <pc:sldMk cId="287470648" sldId="274"/>
        </pc:sldMkLst>
        <pc:spChg chg="mod">
          <ac:chgData name="Johnson, Kathy" userId="S::kjohnson@gwinnetttech.edu::bc454295-a45c-4866-b0f4-dd150e906dc9" providerId="AD" clId="Web-{66A08962-471A-A95E-3501-259A3B4D78F6}" dt="2023-10-25T07:17:26.947" v="113" actId="20577"/>
          <ac:spMkLst>
            <pc:docMk/>
            <pc:sldMk cId="287470648" sldId="274"/>
            <ac:spMk id="3" creationId="{00000000-0000-0000-0000-000000000000}"/>
          </ac:spMkLst>
        </pc:spChg>
      </pc:sldChg>
      <pc:sldChg chg="modSp">
        <pc:chgData name="Johnson, Kathy" userId="S::kjohnson@gwinnetttech.edu::bc454295-a45c-4866-b0f4-dd150e906dc9" providerId="AD" clId="Web-{66A08962-471A-A95E-3501-259A3B4D78F6}" dt="2023-10-25T07:26:11.400" v="127" actId="20577"/>
        <pc:sldMkLst>
          <pc:docMk/>
          <pc:sldMk cId="4186930129" sldId="277"/>
        </pc:sldMkLst>
        <pc:spChg chg="mod">
          <ac:chgData name="Johnson, Kathy" userId="S::kjohnson@gwinnetttech.edu::bc454295-a45c-4866-b0f4-dd150e906dc9" providerId="AD" clId="Web-{66A08962-471A-A95E-3501-259A3B4D78F6}" dt="2023-10-25T07:26:11.400" v="127" actId="20577"/>
          <ac:spMkLst>
            <pc:docMk/>
            <pc:sldMk cId="4186930129" sldId="277"/>
            <ac:spMk id="2" creationId="{00000000-0000-0000-0000-000000000000}"/>
          </ac:spMkLst>
        </pc:spChg>
      </pc:sldChg>
      <pc:sldChg chg="del">
        <pc:chgData name="Johnson, Kathy" userId="S::kjohnson@gwinnetttech.edu::bc454295-a45c-4866-b0f4-dd150e906dc9" providerId="AD" clId="Web-{66A08962-471A-A95E-3501-259A3B4D78F6}" dt="2023-10-25T05:53:48.129" v="16"/>
        <pc:sldMkLst>
          <pc:docMk/>
          <pc:sldMk cId="3560017679" sldId="308"/>
        </pc:sldMkLst>
      </pc:sldChg>
      <pc:sldChg chg="modSp ord">
        <pc:chgData name="Johnson, Kathy" userId="S::kjohnson@gwinnetttech.edu::bc454295-a45c-4866-b0f4-dd150e906dc9" providerId="AD" clId="Web-{66A08962-471A-A95E-3501-259A3B4D78F6}" dt="2023-10-25T06:18:33.867" v="39" actId="20577"/>
        <pc:sldMkLst>
          <pc:docMk/>
          <pc:sldMk cId="4112226075" sldId="309"/>
        </pc:sldMkLst>
        <pc:spChg chg="mod">
          <ac:chgData name="Johnson, Kathy" userId="S::kjohnson@gwinnetttech.edu::bc454295-a45c-4866-b0f4-dd150e906dc9" providerId="AD" clId="Web-{66A08962-471A-A95E-3501-259A3B4D78F6}" dt="2023-10-25T06:18:33.867" v="39" actId="20577"/>
          <ac:spMkLst>
            <pc:docMk/>
            <pc:sldMk cId="4112226075" sldId="309"/>
            <ac:spMk id="3" creationId="{00000000-0000-0000-0000-000000000000}"/>
          </ac:spMkLst>
        </pc:spChg>
      </pc:sldChg>
      <pc:sldChg chg="ord">
        <pc:chgData name="Johnson, Kathy" userId="S::kjohnson@gwinnetttech.edu::bc454295-a45c-4866-b0f4-dd150e906dc9" providerId="AD" clId="Web-{66A08962-471A-A95E-3501-259A3B4D78F6}" dt="2023-10-25T06:15:58.347" v="36"/>
        <pc:sldMkLst>
          <pc:docMk/>
          <pc:sldMk cId="2515787137" sldId="310"/>
        </pc:sldMkLst>
      </pc:sldChg>
      <pc:sldChg chg="delSp modSp">
        <pc:chgData name="Johnson, Kathy" userId="S::kjohnson@gwinnetttech.edu::bc454295-a45c-4866-b0f4-dd150e906dc9" providerId="AD" clId="Web-{66A08962-471A-A95E-3501-259A3B4D78F6}" dt="2023-10-25T07:44:17.104" v="141"/>
        <pc:sldMkLst>
          <pc:docMk/>
          <pc:sldMk cId="3906383407" sldId="324"/>
        </pc:sldMkLst>
        <pc:picChg chg="del mod">
          <ac:chgData name="Johnson, Kathy" userId="S::kjohnson@gwinnetttech.edu::bc454295-a45c-4866-b0f4-dd150e906dc9" providerId="AD" clId="Web-{66A08962-471A-A95E-3501-259A3B4D78F6}" dt="2023-10-25T07:44:17.104" v="141"/>
          <ac:picMkLst>
            <pc:docMk/>
            <pc:sldMk cId="3906383407" sldId="324"/>
            <ac:picMk id="62480" creationId="{D79D5EE5-DE31-8649-B2CA-3426642C6A1D}"/>
          </ac:picMkLst>
        </pc:picChg>
      </pc:sldChg>
      <pc:sldChg chg="addSp delSp modSp">
        <pc:chgData name="Johnson, Kathy" userId="S::kjohnson@gwinnetttech.edu::bc454295-a45c-4866-b0f4-dd150e906dc9" providerId="AD" clId="Web-{66A08962-471A-A95E-3501-259A3B4D78F6}" dt="2023-10-25T07:44:54.824" v="145"/>
        <pc:sldMkLst>
          <pc:docMk/>
          <pc:sldMk cId="3480738913" sldId="327"/>
        </pc:sldMkLst>
        <pc:spChg chg="mod">
          <ac:chgData name="Johnson, Kathy" userId="S::kjohnson@gwinnetttech.edu::bc454295-a45c-4866-b0f4-dd150e906dc9" providerId="AD" clId="Web-{66A08962-471A-A95E-3501-259A3B4D78F6}" dt="2023-10-25T07:44:54.824" v="145"/>
          <ac:spMkLst>
            <pc:docMk/>
            <pc:sldMk cId="3480738913" sldId="327"/>
            <ac:spMk id="4" creationId="{0B4B951F-1F45-CD46-8E55-78BF0F9FBD06}"/>
          </ac:spMkLst>
        </pc:spChg>
        <pc:spChg chg="mod">
          <ac:chgData name="Johnson, Kathy" userId="S::kjohnson@gwinnetttech.edu::bc454295-a45c-4866-b0f4-dd150e906dc9" providerId="AD" clId="Web-{66A08962-471A-A95E-3501-259A3B4D78F6}" dt="2023-10-25T07:44:54.824" v="145"/>
          <ac:spMkLst>
            <pc:docMk/>
            <pc:sldMk cId="3480738913" sldId="327"/>
            <ac:spMk id="60418" creationId="{84F26D9C-E394-B746-A230-C6224A67D4D9}"/>
          </ac:spMkLst>
        </pc:spChg>
        <pc:spChg chg="mod">
          <ac:chgData name="Johnson, Kathy" userId="S::kjohnson@gwinnetttech.edu::bc454295-a45c-4866-b0f4-dd150e906dc9" providerId="AD" clId="Web-{66A08962-471A-A95E-3501-259A3B4D78F6}" dt="2023-10-25T07:44:54.824" v="145"/>
          <ac:spMkLst>
            <pc:docMk/>
            <pc:sldMk cId="3480738913" sldId="327"/>
            <ac:spMk id="60421" creationId="{C3D6A2E2-8D20-0747-9706-52C8A6C45D13}"/>
          </ac:spMkLst>
        </pc:spChg>
        <pc:spChg chg="add del">
          <ac:chgData name="Johnson, Kathy" userId="S::kjohnson@gwinnetttech.edu::bc454295-a45c-4866-b0f4-dd150e906dc9" providerId="AD" clId="Web-{66A08962-471A-A95E-3501-259A3B4D78F6}" dt="2023-10-25T07:44:54.824" v="145"/>
          <ac:spMkLst>
            <pc:docMk/>
            <pc:sldMk cId="3480738913" sldId="327"/>
            <ac:spMk id="60431" creationId="{2E442304-DDBD-4F7B-8017-36BCC863FB40}"/>
          </ac:spMkLst>
        </pc:spChg>
        <pc:spChg chg="add del">
          <ac:chgData name="Johnson, Kathy" userId="S::kjohnson@gwinnetttech.edu::bc454295-a45c-4866-b0f4-dd150e906dc9" providerId="AD" clId="Web-{66A08962-471A-A95E-3501-259A3B4D78F6}" dt="2023-10-25T07:44:54.824" v="145"/>
          <ac:spMkLst>
            <pc:docMk/>
            <pc:sldMk cId="3480738913" sldId="327"/>
            <ac:spMk id="60432" creationId="{5E107275-3853-46FD-A241-DE4355A42675}"/>
          </ac:spMkLst>
        </pc:spChg>
        <pc:graphicFrameChg chg="mod modGraphic">
          <ac:chgData name="Johnson, Kathy" userId="S::kjohnson@gwinnetttech.edu::bc454295-a45c-4866-b0f4-dd150e906dc9" providerId="AD" clId="Web-{66A08962-471A-A95E-3501-259A3B4D78F6}" dt="2023-10-25T07:44:54.824" v="145"/>
          <ac:graphicFrameMkLst>
            <pc:docMk/>
            <pc:sldMk cId="3480738913" sldId="327"/>
            <ac:graphicFrameMk id="60433" creationId="{9B5A40C0-5279-D40E-C416-B48B9927A19D}"/>
          </ac:graphicFrameMkLst>
        </pc:graphicFrameChg>
        <pc:picChg chg="add mod ord">
          <ac:chgData name="Johnson, Kathy" userId="S::kjohnson@gwinnetttech.edu::bc454295-a45c-4866-b0f4-dd150e906dc9" providerId="AD" clId="Web-{66A08962-471A-A95E-3501-259A3B4D78F6}" dt="2023-10-25T07:44:54.824" v="145"/>
          <ac:picMkLst>
            <pc:docMk/>
            <pc:sldMk cId="3480738913" sldId="327"/>
            <ac:picMk id="10" creationId="{E4D15F76-766B-532B-4528-022450E8D689}"/>
          </ac:picMkLst>
        </pc:picChg>
      </pc:sldChg>
      <pc:sldChg chg="modSp">
        <pc:chgData name="Johnson, Kathy" userId="S::kjohnson@gwinnetttech.edu::bc454295-a45c-4866-b0f4-dd150e906dc9" providerId="AD" clId="Web-{66A08962-471A-A95E-3501-259A3B4D78F6}" dt="2023-10-25T06:08:07.232" v="34" actId="20577"/>
        <pc:sldMkLst>
          <pc:docMk/>
          <pc:sldMk cId="2957399961" sldId="357"/>
        </pc:sldMkLst>
        <pc:spChg chg="mod">
          <ac:chgData name="Johnson, Kathy" userId="S::kjohnson@gwinnetttech.edu::bc454295-a45c-4866-b0f4-dd150e906dc9" providerId="AD" clId="Web-{66A08962-471A-A95E-3501-259A3B4D78F6}" dt="2023-10-25T06:08:07.232" v="34" actId="20577"/>
          <ac:spMkLst>
            <pc:docMk/>
            <pc:sldMk cId="2957399961" sldId="357"/>
            <ac:spMk id="110595" creationId="{64F002A6-F7EF-7445-8A84-A8EE6B363644}"/>
          </ac:spMkLst>
        </pc:spChg>
      </pc:sldChg>
      <pc:sldChg chg="modSp">
        <pc:chgData name="Johnson, Kathy" userId="S::kjohnson@gwinnetttech.edu::bc454295-a45c-4866-b0f4-dd150e906dc9" providerId="AD" clId="Web-{66A08962-471A-A95E-3501-259A3B4D78F6}" dt="2023-10-25T07:42:11.960" v="132" actId="14100"/>
        <pc:sldMkLst>
          <pc:docMk/>
          <pc:sldMk cId="2539120378" sldId="358"/>
        </pc:sldMkLst>
        <pc:spChg chg="mod">
          <ac:chgData name="Johnson, Kathy" userId="S::kjohnson@gwinnetttech.edu::bc454295-a45c-4866-b0f4-dd150e906dc9" providerId="AD" clId="Web-{66A08962-471A-A95E-3501-259A3B4D78F6}" dt="2023-10-25T07:42:06.772" v="131" actId="20577"/>
          <ac:spMkLst>
            <pc:docMk/>
            <pc:sldMk cId="2539120378" sldId="358"/>
            <ac:spMk id="73731" creationId="{0FDD8A78-54B8-DF44-9CE3-F08EE4464064}"/>
          </ac:spMkLst>
        </pc:spChg>
        <pc:picChg chg="mod">
          <ac:chgData name="Johnson, Kathy" userId="S::kjohnson@gwinnetttech.edu::bc454295-a45c-4866-b0f4-dd150e906dc9" providerId="AD" clId="Web-{66A08962-471A-A95E-3501-259A3B4D78F6}" dt="2023-10-25T07:42:11.960" v="132" actId="14100"/>
          <ac:picMkLst>
            <pc:docMk/>
            <pc:sldMk cId="2539120378" sldId="358"/>
            <ac:picMk id="73735" creationId="{D34A76F7-DC76-374F-9292-1057E53E29F9}"/>
          </ac:picMkLst>
        </pc:picChg>
      </pc:sldChg>
      <pc:sldChg chg="modSp">
        <pc:chgData name="Johnson, Kathy" userId="S::kjohnson@gwinnetttech.edu::bc454295-a45c-4866-b0f4-dd150e906dc9" providerId="AD" clId="Web-{66A08962-471A-A95E-3501-259A3B4D78F6}" dt="2023-10-25T05:52:35.330" v="15" actId="20577"/>
        <pc:sldMkLst>
          <pc:docMk/>
          <pc:sldMk cId="3254464951" sldId="402"/>
        </pc:sldMkLst>
        <pc:spChg chg="mod">
          <ac:chgData name="Johnson, Kathy" userId="S::kjohnson@gwinnetttech.edu::bc454295-a45c-4866-b0f4-dd150e906dc9" providerId="AD" clId="Web-{66A08962-471A-A95E-3501-259A3B4D78F6}" dt="2023-10-25T05:52:35.330" v="15" actId="20577"/>
          <ac:spMkLst>
            <pc:docMk/>
            <pc:sldMk cId="3254464951" sldId="402"/>
            <ac:spMk id="93189" creationId="{BB67101B-48F6-0940-B448-5A290801C80D}"/>
          </ac:spMkLst>
        </pc:spChg>
      </pc:sldChg>
      <pc:sldChg chg="modSp">
        <pc:chgData name="Johnson, Kathy" userId="S::kjohnson@gwinnetttech.edu::bc454295-a45c-4866-b0f4-dd150e906dc9" providerId="AD" clId="Web-{66A08962-471A-A95E-3501-259A3B4D78F6}" dt="2023-10-25T06:00:10.514" v="32" actId="1076"/>
        <pc:sldMkLst>
          <pc:docMk/>
          <pc:sldMk cId="150028098" sldId="446"/>
        </pc:sldMkLst>
        <pc:spChg chg="mod">
          <ac:chgData name="Johnson, Kathy" userId="S::kjohnson@gwinnetttech.edu::bc454295-a45c-4866-b0f4-dd150e906dc9" providerId="AD" clId="Web-{66A08962-471A-A95E-3501-259A3B4D78F6}" dt="2023-10-25T06:00:03.451" v="31" actId="1076"/>
          <ac:spMkLst>
            <pc:docMk/>
            <pc:sldMk cId="150028098" sldId="446"/>
            <ac:spMk id="100356" creationId="{90ABAAB6-0540-B64B-B125-52DBF718A17E}"/>
          </ac:spMkLst>
        </pc:spChg>
        <pc:picChg chg="mod">
          <ac:chgData name="Johnson, Kathy" userId="S::kjohnson@gwinnetttech.edu::bc454295-a45c-4866-b0f4-dd150e906dc9" providerId="AD" clId="Web-{66A08962-471A-A95E-3501-259A3B4D78F6}" dt="2023-10-25T06:00:10.514" v="32" actId="1076"/>
          <ac:picMkLst>
            <pc:docMk/>
            <pc:sldMk cId="150028098" sldId="446"/>
            <ac:picMk id="100355" creationId="{128F398A-833F-7846-A27F-2B71ADA3775B}"/>
          </ac:picMkLst>
        </pc:picChg>
      </pc:sldChg>
      <pc:sldChg chg="ord">
        <pc:chgData name="Johnson, Kathy" userId="S::kjohnson@gwinnetttech.edu::bc454295-a45c-4866-b0f4-dd150e906dc9" providerId="AD" clId="Web-{66A08962-471A-A95E-3501-259A3B4D78F6}" dt="2023-10-25T07:23:01.191" v="123"/>
        <pc:sldMkLst>
          <pc:docMk/>
          <pc:sldMk cId="3224654375" sldId="454"/>
        </pc:sldMkLst>
      </pc:sldChg>
      <pc:sldChg chg="modSp mod setBg">
        <pc:chgData name="Johnson, Kathy" userId="S::kjohnson@gwinnetttech.edu::bc454295-a45c-4866-b0f4-dd150e906dc9" providerId="AD" clId="Web-{66A08962-471A-A95E-3501-259A3B4D78F6}" dt="2023-10-25T07:30:03.375" v="128"/>
        <pc:sldMkLst>
          <pc:docMk/>
          <pc:sldMk cId="1510392775" sldId="459"/>
        </pc:sldMkLst>
        <pc:spChg chg="ord">
          <ac:chgData name="Johnson, Kathy" userId="S::kjohnson@gwinnetttech.edu::bc454295-a45c-4866-b0f4-dd150e906dc9" providerId="AD" clId="Web-{66A08962-471A-A95E-3501-259A3B4D78F6}" dt="2023-10-25T07:30:03.375" v="128"/>
          <ac:spMkLst>
            <pc:docMk/>
            <pc:sldMk cId="1510392775" sldId="459"/>
            <ac:spMk id="91138" creationId="{E97598C0-8C02-764D-8915-949F2559CAE0}"/>
          </ac:spMkLst>
        </pc:spChg>
        <pc:picChg chg="mod">
          <ac:chgData name="Johnson, Kathy" userId="S::kjohnson@gwinnetttech.edu::bc454295-a45c-4866-b0f4-dd150e906dc9" providerId="AD" clId="Web-{66A08962-471A-A95E-3501-259A3B4D78F6}" dt="2023-10-25T07:30:03.375" v="128"/>
          <ac:picMkLst>
            <pc:docMk/>
            <pc:sldMk cId="1510392775" sldId="459"/>
            <ac:picMk id="124931" creationId="{B7A7F25B-E921-F245-8E0B-4298C5DF6060}"/>
          </ac:picMkLst>
        </pc:picChg>
      </pc:sldChg>
      <pc:sldChg chg="modSp">
        <pc:chgData name="Johnson, Kathy" userId="S::kjohnson@gwinnetttech.edu::bc454295-a45c-4866-b0f4-dd150e906dc9" providerId="AD" clId="Web-{66A08962-471A-A95E-3501-259A3B4D78F6}" dt="2023-10-25T07:43:38.619" v="139" actId="14100"/>
        <pc:sldMkLst>
          <pc:docMk/>
          <pc:sldMk cId="1267044219" sldId="467"/>
        </pc:sldMkLst>
        <pc:spChg chg="mod">
          <ac:chgData name="Johnson, Kathy" userId="S::kjohnson@gwinnetttech.edu::bc454295-a45c-4866-b0f4-dd150e906dc9" providerId="AD" clId="Web-{66A08962-471A-A95E-3501-259A3B4D78F6}" dt="2023-10-25T07:43:38.619" v="139" actId="14100"/>
          <ac:spMkLst>
            <pc:docMk/>
            <pc:sldMk cId="1267044219" sldId="467"/>
            <ac:spMk id="44049" creationId="{1BFB9233-A326-4E4C-A609-F9FD7AAEE155}"/>
          </ac:spMkLst>
        </pc:spChg>
        <pc:spChg chg="mod">
          <ac:chgData name="Johnson, Kathy" userId="S::kjohnson@gwinnetttech.edu::bc454295-a45c-4866-b0f4-dd150e906dc9" providerId="AD" clId="Web-{66A08962-471A-A95E-3501-259A3B4D78F6}" dt="2023-10-25T07:43:26.649" v="138" actId="1076"/>
          <ac:spMkLst>
            <pc:docMk/>
            <pc:sldMk cId="1267044219" sldId="467"/>
            <ac:spMk id="44050" creationId="{724DD20C-8572-4641-BF4C-82D8ECCDAC43}"/>
          </ac:spMkLst>
        </pc:spChg>
        <pc:spChg chg="mod">
          <ac:chgData name="Johnson, Kathy" userId="S::kjohnson@gwinnetttech.edu::bc454295-a45c-4866-b0f4-dd150e906dc9" providerId="AD" clId="Web-{66A08962-471A-A95E-3501-259A3B4D78F6}" dt="2023-10-25T07:43:21.337" v="137" actId="1076"/>
          <ac:spMkLst>
            <pc:docMk/>
            <pc:sldMk cId="1267044219" sldId="467"/>
            <ac:spMk id="44051" creationId="{2046B875-09FD-634F-8566-83DFE55A4160}"/>
          </ac:spMkLst>
        </pc:spChg>
      </pc:sldChg>
      <pc:sldChg chg="modSp">
        <pc:chgData name="Johnson, Kathy" userId="S::kjohnson@gwinnetttech.edu::bc454295-a45c-4866-b0f4-dd150e906dc9" providerId="AD" clId="Web-{66A08962-471A-A95E-3501-259A3B4D78F6}" dt="2023-10-25T07:42:57.164" v="136" actId="1076"/>
        <pc:sldMkLst>
          <pc:docMk/>
          <pc:sldMk cId="1846197820" sldId="468"/>
        </pc:sldMkLst>
        <pc:spChg chg="mod">
          <ac:chgData name="Johnson, Kathy" userId="S::kjohnson@gwinnetttech.edu::bc454295-a45c-4866-b0f4-dd150e906dc9" providerId="AD" clId="Web-{66A08962-471A-A95E-3501-259A3B4D78F6}" dt="2023-10-25T07:42:57.164" v="136" actId="1076"/>
          <ac:spMkLst>
            <pc:docMk/>
            <pc:sldMk cId="1846197820" sldId="468"/>
            <ac:spMk id="47106" creationId="{C39CD83F-AE2F-9545-9B84-DBF467A18F88}"/>
          </ac:spMkLst>
        </pc:spChg>
        <pc:spChg chg="mod">
          <ac:chgData name="Johnson, Kathy" userId="S::kjohnson@gwinnetttech.edu::bc454295-a45c-4866-b0f4-dd150e906dc9" providerId="AD" clId="Web-{66A08962-471A-A95E-3501-259A3B4D78F6}" dt="2023-10-25T07:42:48.820" v="135" actId="1076"/>
          <ac:spMkLst>
            <pc:docMk/>
            <pc:sldMk cId="1846197820" sldId="468"/>
            <ac:spMk id="66563" creationId="{BBEC4652-A710-834E-9731-89A7423DE7A3}"/>
          </ac:spMkLst>
        </pc:spChg>
      </pc:sldChg>
      <pc:sldChg chg="del">
        <pc:chgData name="Johnson, Kathy" userId="S::kjohnson@gwinnetttech.edu::bc454295-a45c-4866-b0f4-dd150e906dc9" providerId="AD" clId="Web-{66A08962-471A-A95E-3501-259A3B4D78F6}" dt="2023-10-25T06:44:14.950" v="52"/>
        <pc:sldMkLst>
          <pc:docMk/>
          <pc:sldMk cId="1672677404" sldId="496"/>
        </pc:sldMkLst>
      </pc:sldChg>
      <pc:sldChg chg="ord">
        <pc:chgData name="Johnson, Kathy" userId="S::kjohnson@gwinnetttech.edu::bc454295-a45c-4866-b0f4-dd150e906dc9" providerId="AD" clId="Web-{66A08962-471A-A95E-3501-259A3B4D78F6}" dt="2023-10-25T06:27:46.623" v="40"/>
        <pc:sldMkLst>
          <pc:docMk/>
          <pc:sldMk cId="2486900930" sldId="497"/>
        </pc:sldMkLst>
      </pc:sldChg>
      <pc:sldChg chg="modSp ord">
        <pc:chgData name="Johnson, Kathy" userId="S::kjohnson@gwinnetttech.edu::bc454295-a45c-4866-b0f4-dd150e906dc9" providerId="AD" clId="Web-{66A08962-471A-A95E-3501-259A3B4D78F6}" dt="2023-10-25T06:46:09.188" v="56" actId="14100"/>
        <pc:sldMkLst>
          <pc:docMk/>
          <pc:sldMk cId="1425636097" sldId="498"/>
        </pc:sldMkLst>
        <pc:spChg chg="mod">
          <ac:chgData name="Johnson, Kathy" userId="S::kjohnson@gwinnetttech.edu::bc454295-a45c-4866-b0f4-dd150e906dc9" providerId="AD" clId="Web-{66A08962-471A-A95E-3501-259A3B4D78F6}" dt="2023-10-25T06:46:09.188" v="56" actId="14100"/>
          <ac:spMkLst>
            <pc:docMk/>
            <pc:sldMk cId="1425636097" sldId="498"/>
            <ac:spMk id="156677" creationId="{E05D443B-CE07-4F4A-ADBF-617E6A599845}"/>
          </ac:spMkLst>
        </pc:spChg>
        <pc:spChg chg="mod">
          <ac:chgData name="Johnson, Kathy" userId="S::kjohnson@gwinnetttech.edu::bc454295-a45c-4866-b0f4-dd150e906dc9" providerId="AD" clId="Web-{66A08962-471A-A95E-3501-259A3B4D78F6}" dt="2023-10-25T06:45:38.499" v="53" actId="1076"/>
          <ac:spMkLst>
            <pc:docMk/>
            <pc:sldMk cId="1425636097" sldId="498"/>
            <ac:spMk id="156679" creationId="{DC378637-8FB7-FE4D-B8ED-3CB70D8868C7}"/>
          </ac:spMkLst>
        </pc:spChg>
        <pc:spChg chg="mod">
          <ac:chgData name="Johnson, Kathy" userId="S::kjohnson@gwinnetttech.edu::bc454295-a45c-4866-b0f4-dd150e906dc9" providerId="AD" clId="Web-{66A08962-471A-A95E-3501-259A3B4D78F6}" dt="2023-10-25T06:45:52.906" v="55" actId="1076"/>
          <ac:spMkLst>
            <pc:docMk/>
            <pc:sldMk cId="1425636097" sldId="498"/>
            <ac:spMk id="156680" creationId="{29E4BD78-DE39-684A-81BE-40EC32C4C1BB}"/>
          </ac:spMkLst>
        </pc:spChg>
      </pc:sldChg>
      <pc:sldChg chg="addSp modSp mod ord setBg">
        <pc:chgData name="Johnson, Kathy" userId="S::kjohnson@gwinnetttech.edu::bc454295-a45c-4866-b0f4-dd150e906dc9" providerId="AD" clId="Web-{66A08962-471A-A95E-3501-259A3B4D78F6}" dt="2023-10-25T07:07:12.475" v="88"/>
        <pc:sldMkLst>
          <pc:docMk/>
          <pc:sldMk cId="125319899" sldId="499"/>
        </pc:sldMkLst>
        <pc:spChg chg="mod ord">
          <ac:chgData name="Johnson, Kathy" userId="S::kjohnson@gwinnetttech.edu::bc454295-a45c-4866-b0f4-dd150e906dc9" providerId="AD" clId="Web-{66A08962-471A-A95E-3501-259A3B4D78F6}" dt="2023-10-25T07:07:12.475" v="88"/>
          <ac:spMkLst>
            <pc:docMk/>
            <pc:sldMk cId="125319899" sldId="499"/>
            <ac:spMk id="2" creationId="{33A11C1C-FFC0-3049-8138-01576EC42905}"/>
          </ac:spMkLst>
        </pc:spChg>
        <pc:spChg chg="add">
          <ac:chgData name="Johnson, Kathy" userId="S::kjohnson@gwinnetttech.edu::bc454295-a45c-4866-b0f4-dd150e906dc9" providerId="AD" clId="Web-{66A08962-471A-A95E-3501-259A3B4D78F6}" dt="2023-10-25T07:07:12.475" v="88"/>
          <ac:spMkLst>
            <pc:docMk/>
            <pc:sldMk cId="125319899" sldId="499"/>
            <ac:spMk id="158728" creationId="{32BC26D8-82FB-445E-AA49-62A77D7C1EE0}"/>
          </ac:spMkLst>
        </pc:spChg>
        <pc:spChg chg="add">
          <ac:chgData name="Johnson, Kathy" userId="S::kjohnson@gwinnetttech.edu::bc454295-a45c-4866-b0f4-dd150e906dc9" providerId="AD" clId="Web-{66A08962-471A-A95E-3501-259A3B4D78F6}" dt="2023-10-25T07:07:12.475" v="88"/>
          <ac:spMkLst>
            <pc:docMk/>
            <pc:sldMk cId="125319899" sldId="499"/>
            <ac:spMk id="158730" creationId="{CB44330D-EA18-4254-AA95-EB49948539B8}"/>
          </ac:spMkLst>
        </pc:spChg>
        <pc:picChg chg="mod">
          <ac:chgData name="Johnson, Kathy" userId="S::kjohnson@gwinnetttech.edu::bc454295-a45c-4866-b0f4-dd150e906dc9" providerId="AD" clId="Web-{66A08962-471A-A95E-3501-259A3B4D78F6}" dt="2023-10-25T07:07:12.475" v="88"/>
          <ac:picMkLst>
            <pc:docMk/>
            <pc:sldMk cId="125319899" sldId="499"/>
            <ac:picMk id="158723" creationId="{0235A6C6-A52D-A145-9464-DDCDEAD683C8}"/>
          </ac:picMkLst>
        </pc:picChg>
      </pc:sldChg>
      <pc:sldChg chg="addSp delSp modSp mod ord setBg">
        <pc:chgData name="Johnson, Kathy" userId="S::kjohnson@gwinnetttech.edu::bc454295-a45c-4866-b0f4-dd150e906dc9" providerId="AD" clId="Web-{66A08962-471A-A95E-3501-259A3B4D78F6}" dt="2023-10-25T07:08:00.680" v="93"/>
        <pc:sldMkLst>
          <pc:docMk/>
          <pc:sldMk cId="3586690087" sldId="500"/>
        </pc:sldMkLst>
        <pc:spChg chg="mod ord">
          <ac:chgData name="Johnson, Kathy" userId="S::kjohnson@gwinnetttech.edu::bc454295-a45c-4866-b0f4-dd150e906dc9" providerId="AD" clId="Web-{66A08962-471A-A95E-3501-259A3B4D78F6}" dt="2023-10-25T07:08:00.680" v="93"/>
          <ac:spMkLst>
            <pc:docMk/>
            <pc:sldMk cId="3586690087" sldId="500"/>
            <ac:spMk id="2" creationId="{4AF0AEDD-6717-1742-96A9-A72164EE27C2}"/>
          </ac:spMkLst>
        </pc:spChg>
        <pc:spChg chg="mod">
          <ac:chgData name="Johnson, Kathy" userId="S::kjohnson@gwinnetttech.edu::bc454295-a45c-4866-b0f4-dd150e906dc9" providerId="AD" clId="Web-{66A08962-471A-A95E-3501-259A3B4D78F6}" dt="2023-10-25T07:08:00.680" v="93"/>
          <ac:spMkLst>
            <pc:docMk/>
            <pc:sldMk cId="3586690087" sldId="500"/>
            <ac:spMk id="159747" creationId="{33016895-1392-0142-A648-77C3A744B10B}"/>
          </ac:spMkLst>
        </pc:spChg>
        <pc:spChg chg="mod">
          <ac:chgData name="Johnson, Kathy" userId="S::kjohnson@gwinnetttech.edu::bc454295-a45c-4866-b0f4-dd150e906dc9" providerId="AD" clId="Web-{66A08962-471A-A95E-3501-259A3B4D78F6}" dt="2023-10-25T07:08:00.680" v="93"/>
          <ac:spMkLst>
            <pc:docMk/>
            <pc:sldMk cId="3586690087" sldId="500"/>
            <ac:spMk id="159749" creationId="{BA4A9181-6F5E-EC4B-B5BD-C2624751B3AB}"/>
          </ac:spMkLst>
        </pc:spChg>
        <pc:spChg chg="add del">
          <ac:chgData name="Johnson, Kathy" userId="S::kjohnson@gwinnetttech.edu::bc454295-a45c-4866-b0f4-dd150e906dc9" providerId="AD" clId="Web-{66A08962-471A-A95E-3501-259A3B4D78F6}" dt="2023-10-25T07:07:58.305" v="90"/>
          <ac:spMkLst>
            <pc:docMk/>
            <pc:sldMk cId="3586690087" sldId="500"/>
            <ac:spMk id="159754" creationId="{7B831B6F-405A-4B47-B9BB-5CA88F285844}"/>
          </ac:spMkLst>
        </pc:spChg>
        <pc:spChg chg="add del">
          <ac:chgData name="Johnson, Kathy" userId="S::kjohnson@gwinnetttech.edu::bc454295-a45c-4866-b0f4-dd150e906dc9" providerId="AD" clId="Web-{66A08962-471A-A95E-3501-259A3B4D78F6}" dt="2023-10-25T07:07:58.305" v="90"/>
          <ac:spMkLst>
            <pc:docMk/>
            <pc:sldMk cId="3586690087" sldId="500"/>
            <ac:spMk id="159756" creationId="{953EE71A-6488-4203-A7C4-77102FD0DCCA}"/>
          </ac:spMkLst>
        </pc:spChg>
        <pc:spChg chg="add del">
          <ac:chgData name="Johnson, Kathy" userId="S::kjohnson@gwinnetttech.edu::bc454295-a45c-4866-b0f4-dd150e906dc9" providerId="AD" clId="Web-{66A08962-471A-A95E-3501-259A3B4D78F6}" dt="2023-10-25T07:08:00.664" v="92"/>
          <ac:spMkLst>
            <pc:docMk/>
            <pc:sldMk cId="3586690087" sldId="500"/>
            <ac:spMk id="159759" creationId="{A2679492-7988-4050-9056-542444452411}"/>
          </ac:spMkLst>
        </pc:spChg>
        <pc:spChg chg="add del">
          <ac:chgData name="Johnson, Kathy" userId="S::kjohnson@gwinnetttech.edu::bc454295-a45c-4866-b0f4-dd150e906dc9" providerId="AD" clId="Web-{66A08962-471A-A95E-3501-259A3B4D78F6}" dt="2023-10-25T07:08:00.664" v="92"/>
          <ac:spMkLst>
            <pc:docMk/>
            <pc:sldMk cId="3586690087" sldId="500"/>
            <ac:spMk id="159760" creationId="{B091B163-7D61-4891-ABCF-5C13D9C418D0}"/>
          </ac:spMkLst>
        </pc:spChg>
        <pc:spChg chg="add">
          <ac:chgData name="Johnson, Kathy" userId="S::kjohnson@gwinnetttech.edu::bc454295-a45c-4866-b0f4-dd150e906dc9" providerId="AD" clId="Web-{66A08962-471A-A95E-3501-259A3B4D78F6}" dt="2023-10-25T07:08:00.680" v="93"/>
          <ac:spMkLst>
            <pc:docMk/>
            <pc:sldMk cId="3586690087" sldId="500"/>
            <ac:spMk id="159762" creationId="{7B831B6F-405A-4B47-B9BB-5CA88F285844}"/>
          </ac:spMkLst>
        </pc:spChg>
        <pc:spChg chg="add">
          <ac:chgData name="Johnson, Kathy" userId="S::kjohnson@gwinnetttech.edu::bc454295-a45c-4866-b0f4-dd150e906dc9" providerId="AD" clId="Web-{66A08962-471A-A95E-3501-259A3B4D78F6}" dt="2023-10-25T07:08:00.680" v="93"/>
          <ac:spMkLst>
            <pc:docMk/>
            <pc:sldMk cId="3586690087" sldId="500"/>
            <ac:spMk id="159763" creationId="{953EE71A-6488-4203-A7C4-77102FD0DCCA}"/>
          </ac:spMkLst>
        </pc:spChg>
        <pc:picChg chg="mod">
          <ac:chgData name="Johnson, Kathy" userId="S::kjohnson@gwinnetttech.edu::bc454295-a45c-4866-b0f4-dd150e906dc9" providerId="AD" clId="Web-{66A08962-471A-A95E-3501-259A3B4D78F6}" dt="2023-10-25T07:08:00.680" v="93"/>
          <ac:picMkLst>
            <pc:docMk/>
            <pc:sldMk cId="3586690087" sldId="500"/>
            <ac:picMk id="159748" creationId="{C55E3DA4-A7CB-874F-9CB0-F674BE311954}"/>
          </ac:picMkLst>
        </pc:picChg>
        <pc:cxnChg chg="add del">
          <ac:chgData name="Johnson, Kathy" userId="S::kjohnson@gwinnetttech.edu::bc454295-a45c-4866-b0f4-dd150e906dc9" providerId="AD" clId="Web-{66A08962-471A-A95E-3501-259A3B4D78F6}" dt="2023-10-25T07:08:00.664" v="92"/>
          <ac:cxnSpMkLst>
            <pc:docMk/>
            <pc:sldMk cId="3586690087" sldId="500"/>
            <ac:cxnSpMk id="159758" creationId="{C49DA8F6-BCC1-4447-B54C-57856834B94B}"/>
          </ac:cxnSpMkLst>
        </pc:cxnChg>
      </pc:sldChg>
      <pc:sldChg chg="addSp delSp modSp mod ord setBg">
        <pc:chgData name="Johnson, Kathy" userId="S::kjohnson@gwinnetttech.edu::bc454295-a45c-4866-b0f4-dd150e906dc9" providerId="AD" clId="Web-{66A08962-471A-A95E-3501-259A3B4D78F6}" dt="2023-10-25T07:06:59.475" v="87" actId="20577"/>
        <pc:sldMkLst>
          <pc:docMk/>
          <pc:sldMk cId="4216669086" sldId="504"/>
        </pc:sldMkLst>
        <pc:spChg chg="del mod ord">
          <ac:chgData name="Johnson, Kathy" userId="S::kjohnson@gwinnetttech.edu::bc454295-a45c-4866-b0f4-dd150e906dc9" providerId="AD" clId="Web-{66A08962-471A-A95E-3501-259A3B4D78F6}" dt="2023-10-25T07:06:38.552" v="85"/>
          <ac:spMkLst>
            <pc:docMk/>
            <pc:sldMk cId="4216669086" sldId="504"/>
            <ac:spMk id="4" creationId="{616AED0D-9963-244B-8B4E-B78E78BC591A}"/>
          </ac:spMkLst>
        </pc:spChg>
        <pc:spChg chg="mod">
          <ac:chgData name="Johnson, Kathy" userId="S::kjohnson@gwinnetttech.edu::bc454295-a45c-4866-b0f4-dd150e906dc9" providerId="AD" clId="Web-{66A08962-471A-A95E-3501-259A3B4D78F6}" dt="2023-10-25T07:06:59.475" v="87" actId="20577"/>
          <ac:spMkLst>
            <pc:docMk/>
            <pc:sldMk cId="4216669086" sldId="504"/>
            <ac:spMk id="161794" creationId="{E4A150C7-38E2-5B41-B336-CF7C97AF67B2}"/>
          </ac:spMkLst>
        </pc:spChg>
        <pc:spChg chg="add del">
          <ac:chgData name="Johnson, Kathy" userId="S::kjohnson@gwinnetttech.edu::bc454295-a45c-4866-b0f4-dd150e906dc9" providerId="AD" clId="Web-{66A08962-471A-A95E-3501-259A3B4D78F6}" dt="2023-10-25T07:06:51.615" v="86"/>
          <ac:spMkLst>
            <pc:docMk/>
            <pc:sldMk cId="4216669086" sldId="504"/>
            <ac:spMk id="161802" creationId="{D12DDE76-C203-4047-9998-63900085B5E8}"/>
          </ac:spMkLst>
        </pc:spChg>
        <pc:spChg chg="add">
          <ac:chgData name="Johnson, Kathy" userId="S::kjohnson@gwinnetttech.edu::bc454295-a45c-4866-b0f4-dd150e906dc9" providerId="AD" clId="Web-{66A08962-471A-A95E-3501-259A3B4D78F6}" dt="2023-10-25T07:06:51.615" v="86"/>
          <ac:spMkLst>
            <pc:docMk/>
            <pc:sldMk cId="4216669086" sldId="504"/>
            <ac:spMk id="161807" creationId="{A8384FB5-9ADC-4DDC-881B-597D56F5B15D}"/>
          </ac:spMkLst>
        </pc:spChg>
        <pc:spChg chg="add">
          <ac:chgData name="Johnson, Kathy" userId="S::kjohnson@gwinnetttech.edu::bc454295-a45c-4866-b0f4-dd150e906dc9" providerId="AD" clId="Web-{66A08962-471A-A95E-3501-259A3B4D78F6}" dt="2023-10-25T07:06:51.615" v="86"/>
          <ac:spMkLst>
            <pc:docMk/>
            <pc:sldMk cId="4216669086" sldId="504"/>
            <ac:spMk id="161809" creationId="{91E5A9A7-95C6-4F4F-B00E-C82E07FE62EF}"/>
          </ac:spMkLst>
        </pc:spChg>
        <pc:spChg chg="add">
          <ac:chgData name="Johnson, Kathy" userId="S::kjohnson@gwinnetttech.edu::bc454295-a45c-4866-b0f4-dd150e906dc9" providerId="AD" clId="Web-{66A08962-471A-A95E-3501-259A3B4D78F6}" dt="2023-10-25T07:06:51.615" v="86"/>
          <ac:spMkLst>
            <pc:docMk/>
            <pc:sldMk cId="4216669086" sldId="504"/>
            <ac:spMk id="161811" creationId="{D07DD2DE-F619-49DD-B5E7-03A290FF4ED1}"/>
          </ac:spMkLst>
        </pc:spChg>
        <pc:spChg chg="add">
          <ac:chgData name="Johnson, Kathy" userId="S::kjohnson@gwinnetttech.edu::bc454295-a45c-4866-b0f4-dd150e906dc9" providerId="AD" clId="Web-{66A08962-471A-A95E-3501-259A3B4D78F6}" dt="2023-10-25T07:06:51.615" v="86"/>
          <ac:spMkLst>
            <pc:docMk/>
            <pc:sldMk cId="4216669086" sldId="504"/>
            <ac:spMk id="161813" creationId="{85149191-5F60-4A28-AAFF-039F96B0F3EC}"/>
          </ac:spMkLst>
        </pc:spChg>
        <pc:spChg chg="add">
          <ac:chgData name="Johnson, Kathy" userId="S::kjohnson@gwinnetttech.edu::bc454295-a45c-4866-b0f4-dd150e906dc9" providerId="AD" clId="Web-{66A08962-471A-A95E-3501-259A3B4D78F6}" dt="2023-10-25T07:06:51.615" v="86"/>
          <ac:spMkLst>
            <pc:docMk/>
            <pc:sldMk cId="4216669086" sldId="504"/>
            <ac:spMk id="161815" creationId="{F8260ED5-17F7-4158-B241-D51DD4CF1B7E}"/>
          </ac:spMkLst>
        </pc:spChg>
        <pc:picChg chg="mod">
          <ac:chgData name="Johnson, Kathy" userId="S::kjohnson@gwinnetttech.edu::bc454295-a45c-4866-b0f4-dd150e906dc9" providerId="AD" clId="Web-{66A08962-471A-A95E-3501-259A3B4D78F6}" dt="2023-10-25T07:06:51.615" v="86"/>
          <ac:picMkLst>
            <pc:docMk/>
            <pc:sldMk cId="4216669086" sldId="504"/>
            <ac:picMk id="161797" creationId="{EC8DFD12-A8C9-ED46-BFDE-5EF34159999C}"/>
          </ac:picMkLst>
        </pc:picChg>
      </pc:sldChg>
      <pc:sldChg chg="delSp modSp ord">
        <pc:chgData name="Johnson, Kathy" userId="S::kjohnson@gwinnetttech.edu::bc454295-a45c-4866-b0f4-dd150e906dc9" providerId="AD" clId="Web-{66A08962-471A-A95E-3501-259A3B4D78F6}" dt="2023-10-25T07:00:28.776" v="81" actId="1076"/>
        <pc:sldMkLst>
          <pc:docMk/>
          <pc:sldMk cId="2945866562" sldId="505"/>
        </pc:sldMkLst>
        <pc:spChg chg="del">
          <ac:chgData name="Johnson, Kathy" userId="S::kjohnson@gwinnetttech.edu::bc454295-a45c-4866-b0f4-dd150e906dc9" providerId="AD" clId="Web-{66A08962-471A-A95E-3501-259A3B4D78F6}" dt="2023-10-25T06:59:26.649" v="73"/>
          <ac:spMkLst>
            <pc:docMk/>
            <pc:sldMk cId="2945866562" sldId="505"/>
            <ac:spMk id="4" creationId="{02A8ABFE-CD8F-A24F-A86E-C55915C296FE}"/>
          </ac:spMkLst>
        </pc:spChg>
        <pc:spChg chg="mod">
          <ac:chgData name="Johnson, Kathy" userId="S::kjohnson@gwinnetttech.edu::bc454295-a45c-4866-b0f4-dd150e906dc9" providerId="AD" clId="Web-{66A08962-471A-A95E-3501-259A3B4D78F6}" dt="2023-10-25T07:00:12.447" v="78" actId="1076"/>
          <ac:spMkLst>
            <pc:docMk/>
            <pc:sldMk cId="2945866562" sldId="505"/>
            <ac:spMk id="6" creationId="{3C6943AE-4E37-134E-BCAF-2146F944E773}"/>
          </ac:spMkLst>
        </pc:spChg>
        <pc:spChg chg="mod">
          <ac:chgData name="Johnson, Kathy" userId="S::kjohnson@gwinnetttech.edu::bc454295-a45c-4866-b0f4-dd150e906dc9" providerId="AD" clId="Web-{66A08962-471A-A95E-3501-259A3B4D78F6}" dt="2023-10-25T06:58:37.069" v="64" actId="1076"/>
          <ac:spMkLst>
            <pc:docMk/>
            <pc:sldMk cId="2945866562" sldId="505"/>
            <ac:spMk id="7" creationId="{D550E6E7-BD53-F745-9BA7-2CD36D3EDB06}"/>
          </ac:spMkLst>
        </pc:spChg>
        <pc:spChg chg="mod">
          <ac:chgData name="Johnson, Kathy" userId="S::kjohnson@gwinnetttech.edu::bc454295-a45c-4866-b0f4-dd150e906dc9" providerId="AD" clId="Web-{66A08962-471A-A95E-3501-259A3B4D78F6}" dt="2023-10-25T06:59:47.774" v="75" actId="1076"/>
          <ac:spMkLst>
            <pc:docMk/>
            <pc:sldMk cId="2945866562" sldId="505"/>
            <ac:spMk id="10" creationId="{E14152A1-B90D-DB4A-B286-B9E148541049}"/>
          </ac:spMkLst>
        </pc:spChg>
        <pc:spChg chg="mod">
          <ac:chgData name="Johnson, Kathy" userId="S::kjohnson@gwinnetttech.edu::bc454295-a45c-4866-b0f4-dd150e906dc9" providerId="AD" clId="Web-{66A08962-471A-A95E-3501-259A3B4D78F6}" dt="2023-10-25T07:00:28.776" v="81" actId="1076"/>
          <ac:spMkLst>
            <pc:docMk/>
            <pc:sldMk cId="2945866562" sldId="505"/>
            <ac:spMk id="162818" creationId="{1552FC64-52C1-9B43-BB41-4CB6A0A1340F}"/>
          </ac:spMkLst>
        </pc:spChg>
        <pc:spChg chg="mod">
          <ac:chgData name="Johnson, Kathy" userId="S::kjohnson@gwinnetttech.edu::bc454295-a45c-4866-b0f4-dd150e906dc9" providerId="AD" clId="Web-{66A08962-471A-A95E-3501-259A3B4D78F6}" dt="2023-10-25T07:00:22.713" v="80" actId="20577"/>
          <ac:spMkLst>
            <pc:docMk/>
            <pc:sldMk cId="2945866562" sldId="505"/>
            <ac:spMk id="162819" creationId="{774BEF29-B951-554B-8BFC-66BB187C266B}"/>
          </ac:spMkLst>
        </pc:spChg>
        <pc:picChg chg="mod">
          <ac:chgData name="Johnson, Kathy" userId="S::kjohnson@gwinnetttech.edu::bc454295-a45c-4866-b0f4-dd150e906dc9" providerId="AD" clId="Web-{66A08962-471A-A95E-3501-259A3B4D78F6}" dt="2023-10-25T06:59:34.618" v="74" actId="1076"/>
          <ac:picMkLst>
            <pc:docMk/>
            <pc:sldMk cId="2945866562" sldId="505"/>
            <ac:picMk id="162823" creationId="{CADF5E0D-5542-E04C-AB91-1185B043AF8B}"/>
          </ac:picMkLst>
        </pc:picChg>
        <pc:cxnChg chg="mod">
          <ac:chgData name="Johnson, Kathy" userId="S::kjohnson@gwinnetttech.edu::bc454295-a45c-4866-b0f4-dd150e906dc9" providerId="AD" clId="Web-{66A08962-471A-A95E-3501-259A3B4D78F6}" dt="2023-10-25T06:59:59.322" v="77" actId="1076"/>
          <ac:cxnSpMkLst>
            <pc:docMk/>
            <pc:sldMk cId="2945866562" sldId="505"/>
            <ac:cxnSpMk id="12" creationId="{509D9AD6-57CB-3742-8F53-7436C22B84D8}"/>
          </ac:cxnSpMkLst>
        </pc:cxnChg>
      </pc:sldChg>
      <pc:sldChg chg="delSp ord">
        <pc:chgData name="Johnson, Kathy" userId="S::kjohnson@gwinnetttech.edu::bc454295-a45c-4866-b0f4-dd150e906dc9" providerId="AD" clId="Web-{66A08962-471A-A95E-3501-259A3B4D78F6}" dt="2023-10-25T07:01:34.121" v="82"/>
        <pc:sldMkLst>
          <pc:docMk/>
          <pc:sldMk cId="4216548454" sldId="506"/>
        </pc:sldMkLst>
        <pc:spChg chg="del">
          <ac:chgData name="Johnson, Kathy" userId="S::kjohnson@gwinnetttech.edu::bc454295-a45c-4866-b0f4-dd150e906dc9" providerId="AD" clId="Web-{66A08962-471A-A95E-3501-259A3B4D78F6}" dt="2023-10-25T07:01:34.121" v="82"/>
          <ac:spMkLst>
            <pc:docMk/>
            <pc:sldMk cId="4216548454" sldId="506"/>
            <ac:spMk id="163842" creationId="{5F98723C-8FEC-DE4B-A5E7-3867AF7C27FC}"/>
          </ac:spMkLst>
        </pc:spChg>
      </pc:sldChg>
      <pc:sldChg chg="ord">
        <pc:chgData name="Johnson, Kathy" userId="S::kjohnson@gwinnetttech.edu::bc454295-a45c-4866-b0f4-dd150e906dc9" providerId="AD" clId="Web-{66A08962-471A-A95E-3501-259A3B4D78F6}" dt="2023-10-25T07:16:30.648" v="101"/>
        <pc:sldMkLst>
          <pc:docMk/>
          <pc:sldMk cId="2413699689" sldId="508"/>
        </pc:sldMkLst>
      </pc:sldChg>
      <pc:sldChg chg="ord">
        <pc:chgData name="Johnson, Kathy" userId="S::kjohnson@gwinnetttech.edu::bc454295-a45c-4866-b0f4-dd150e906dc9" providerId="AD" clId="Web-{66A08962-471A-A95E-3501-259A3B4D78F6}" dt="2023-10-25T07:18:07.292" v="116"/>
        <pc:sldMkLst>
          <pc:docMk/>
          <pc:sldMk cId="3144032130" sldId="510"/>
        </pc:sldMkLst>
      </pc:sldChg>
      <pc:sldChg chg="addSp delSp modSp ord">
        <pc:chgData name="Johnson, Kathy" userId="S::kjohnson@gwinnetttech.edu::bc454295-a45c-4866-b0f4-dd150e906dc9" providerId="AD" clId="Web-{66A08962-471A-A95E-3501-259A3B4D78F6}" dt="2023-10-25T07:19:12.575" v="120"/>
        <pc:sldMkLst>
          <pc:docMk/>
          <pc:sldMk cId="3679953234" sldId="511"/>
        </pc:sldMkLst>
        <pc:spChg chg="add del mod">
          <ac:chgData name="Johnson, Kathy" userId="S::kjohnson@gwinnetttech.edu::bc454295-a45c-4866-b0f4-dd150e906dc9" providerId="AD" clId="Web-{66A08962-471A-A95E-3501-259A3B4D78F6}" dt="2023-10-25T07:18:48.777" v="118"/>
          <ac:spMkLst>
            <pc:docMk/>
            <pc:sldMk cId="3679953234" sldId="511"/>
            <ac:spMk id="3" creationId="{FF5AB9A5-EDBB-2603-73EF-B4B0281AC228}"/>
          </ac:spMkLst>
        </pc:spChg>
        <pc:spChg chg="del">
          <ac:chgData name="Johnson, Kathy" userId="S::kjohnson@gwinnetttech.edu::bc454295-a45c-4866-b0f4-dd150e906dc9" providerId="AD" clId="Web-{66A08962-471A-A95E-3501-259A3B4D78F6}" dt="2023-10-25T07:18:34.261" v="117"/>
          <ac:spMkLst>
            <pc:docMk/>
            <pc:sldMk cId="3679953234" sldId="511"/>
            <ac:spMk id="171011" creationId="{CE643C47-93BF-074E-BA52-8620EB686C56}"/>
          </ac:spMkLst>
        </pc:spChg>
        <pc:spChg chg="del">
          <ac:chgData name="Johnson, Kathy" userId="S::kjohnson@gwinnetttech.edu::bc454295-a45c-4866-b0f4-dd150e906dc9" providerId="AD" clId="Web-{66A08962-471A-A95E-3501-259A3B4D78F6}" dt="2023-10-25T07:18:55.559" v="119"/>
          <ac:spMkLst>
            <pc:docMk/>
            <pc:sldMk cId="3679953234" sldId="511"/>
            <ac:spMk id="171027" creationId="{95B1FC96-0749-41C9-BAED-E089E77149FA}"/>
          </ac:spMkLst>
        </pc:spChg>
        <pc:spChg chg="del">
          <ac:chgData name="Johnson, Kathy" userId="S::kjohnson@gwinnetttech.edu::bc454295-a45c-4866-b0f4-dd150e906dc9" providerId="AD" clId="Web-{66A08962-471A-A95E-3501-259A3B4D78F6}" dt="2023-10-25T07:18:55.559" v="119"/>
          <ac:spMkLst>
            <pc:docMk/>
            <pc:sldMk cId="3679953234" sldId="511"/>
            <ac:spMk id="171029" creationId="{63C1A86C-B1A8-4AEC-B001-595C91716E77}"/>
          </ac:spMkLst>
        </pc:spChg>
        <pc:spChg chg="add">
          <ac:chgData name="Johnson, Kathy" userId="S::kjohnson@gwinnetttech.edu::bc454295-a45c-4866-b0f4-dd150e906dc9" providerId="AD" clId="Web-{66A08962-471A-A95E-3501-259A3B4D78F6}" dt="2023-10-25T07:18:55.559" v="119"/>
          <ac:spMkLst>
            <pc:docMk/>
            <pc:sldMk cId="3679953234" sldId="511"/>
            <ac:spMk id="171034" creationId="{0205D939-00C4-4F2E-9797-3170DD040D90}"/>
          </ac:spMkLst>
        </pc:spChg>
        <pc:spChg chg="add">
          <ac:chgData name="Johnson, Kathy" userId="S::kjohnson@gwinnetttech.edu::bc454295-a45c-4866-b0f4-dd150e906dc9" providerId="AD" clId="Web-{66A08962-471A-A95E-3501-259A3B4D78F6}" dt="2023-10-25T07:18:55.559" v="119"/>
          <ac:spMkLst>
            <pc:docMk/>
            <pc:sldMk cId="3679953234" sldId="511"/>
            <ac:spMk id="171036" creationId="{38EE4E44-1403-472B-8C01-D354CB8F5AE7}"/>
          </ac:spMkLst>
        </pc:spChg>
        <pc:spChg chg="add">
          <ac:chgData name="Johnson, Kathy" userId="S::kjohnson@gwinnetttech.edu::bc454295-a45c-4866-b0f4-dd150e906dc9" providerId="AD" clId="Web-{66A08962-471A-A95E-3501-259A3B4D78F6}" dt="2023-10-25T07:18:55.559" v="119"/>
          <ac:spMkLst>
            <pc:docMk/>
            <pc:sldMk cId="3679953234" sldId="511"/>
            <ac:spMk id="171038" creationId="{583CCE40-4C5F-42D3-86D9-7892AD1E98E3}"/>
          </ac:spMkLst>
        </pc:spChg>
        <pc:picChg chg="mod">
          <ac:chgData name="Johnson, Kathy" userId="S::kjohnson@gwinnetttech.edu::bc454295-a45c-4866-b0f4-dd150e906dc9" providerId="AD" clId="Web-{66A08962-471A-A95E-3501-259A3B4D78F6}" dt="2023-10-25T07:18:55.559" v="119"/>
          <ac:picMkLst>
            <pc:docMk/>
            <pc:sldMk cId="3679953234" sldId="511"/>
            <ac:picMk id="171012" creationId="{D6F68ACE-D277-BD4B-A595-04B88348FB52}"/>
          </ac:picMkLst>
        </pc:picChg>
        <pc:picChg chg="mod">
          <ac:chgData name="Johnson, Kathy" userId="S::kjohnson@gwinnetttech.edu::bc454295-a45c-4866-b0f4-dd150e906dc9" providerId="AD" clId="Web-{66A08962-471A-A95E-3501-259A3B4D78F6}" dt="2023-10-25T07:18:55.559" v="119"/>
          <ac:picMkLst>
            <pc:docMk/>
            <pc:sldMk cId="3679953234" sldId="511"/>
            <ac:picMk id="171013" creationId="{C0749358-F819-D148-A1CF-DFB2F24C1928}"/>
          </ac:picMkLst>
        </pc:picChg>
      </pc:sldChg>
      <pc:sldChg chg="ord">
        <pc:chgData name="Johnson, Kathy" userId="S::kjohnson@gwinnetttech.edu::bc454295-a45c-4866-b0f4-dd150e906dc9" providerId="AD" clId="Web-{66A08962-471A-A95E-3501-259A3B4D78F6}" dt="2023-10-25T07:19:57.998" v="122"/>
        <pc:sldMkLst>
          <pc:docMk/>
          <pc:sldMk cId="3734530034" sldId="512"/>
        </pc:sldMkLst>
      </pc:sldChg>
      <pc:sldChg chg="addSp modSp mod ord setBg">
        <pc:chgData name="Johnson, Kathy" userId="S::kjohnson@gwinnetttech.edu::bc454295-a45c-4866-b0f4-dd150e906dc9" providerId="AD" clId="Web-{66A08962-471A-A95E-3501-259A3B4D78F6}" dt="2023-10-25T07:06:21.833" v="83"/>
        <pc:sldMkLst>
          <pc:docMk/>
          <pc:sldMk cId="4088507574" sldId="518"/>
        </pc:sldMkLst>
        <pc:spChg chg="mod">
          <ac:chgData name="Johnson, Kathy" userId="S::kjohnson@gwinnetttech.edu::bc454295-a45c-4866-b0f4-dd150e906dc9" providerId="AD" clId="Web-{66A08962-471A-A95E-3501-259A3B4D78F6}" dt="2023-10-25T07:06:21.833" v="83"/>
          <ac:spMkLst>
            <pc:docMk/>
            <pc:sldMk cId="4088507574" sldId="518"/>
            <ac:spMk id="165890" creationId="{9F173F62-C05B-B64D-96DD-167CB3F5F381}"/>
          </ac:spMkLst>
        </pc:spChg>
        <pc:spChg chg="mod">
          <ac:chgData name="Johnson, Kathy" userId="S::kjohnson@gwinnetttech.edu::bc454295-a45c-4866-b0f4-dd150e906dc9" providerId="AD" clId="Web-{66A08962-471A-A95E-3501-259A3B4D78F6}" dt="2023-10-25T07:06:21.833" v="83"/>
          <ac:spMkLst>
            <pc:docMk/>
            <pc:sldMk cId="4088507574" sldId="518"/>
            <ac:spMk id="165891" creationId="{C1CE30B1-1F01-2741-B195-6D8E1DD230CE}"/>
          </ac:spMkLst>
        </pc:spChg>
        <pc:spChg chg="add">
          <ac:chgData name="Johnson, Kathy" userId="S::kjohnson@gwinnetttech.edu::bc454295-a45c-4866-b0f4-dd150e906dc9" providerId="AD" clId="Web-{66A08962-471A-A95E-3501-259A3B4D78F6}" dt="2023-10-25T07:06:21.833" v="83"/>
          <ac:spMkLst>
            <pc:docMk/>
            <pc:sldMk cId="4088507574" sldId="518"/>
            <ac:spMk id="165898" creationId="{2EB492CD-616E-47F8-933B-5E2D952A0593}"/>
          </ac:spMkLst>
        </pc:spChg>
        <pc:spChg chg="add">
          <ac:chgData name="Johnson, Kathy" userId="S::kjohnson@gwinnetttech.edu::bc454295-a45c-4866-b0f4-dd150e906dc9" providerId="AD" clId="Web-{66A08962-471A-A95E-3501-259A3B4D78F6}" dt="2023-10-25T07:06:21.833" v="83"/>
          <ac:spMkLst>
            <pc:docMk/>
            <pc:sldMk cId="4088507574" sldId="518"/>
            <ac:spMk id="165900" creationId="{59383CF9-23B5-4335-9B21-1791C4CF1C75}"/>
          </ac:spMkLst>
        </pc:spChg>
        <pc:spChg chg="add">
          <ac:chgData name="Johnson, Kathy" userId="S::kjohnson@gwinnetttech.edu::bc454295-a45c-4866-b0f4-dd150e906dc9" providerId="AD" clId="Web-{66A08962-471A-A95E-3501-259A3B4D78F6}" dt="2023-10-25T07:06:21.833" v="83"/>
          <ac:spMkLst>
            <pc:docMk/>
            <pc:sldMk cId="4088507574" sldId="518"/>
            <ac:spMk id="165902" creationId="{0007FE00-9498-4706-B255-6437B0252C02}"/>
          </ac:spMkLst>
        </pc:spChg>
        <pc:picChg chg="add">
          <ac:chgData name="Johnson, Kathy" userId="S::kjohnson@gwinnetttech.edu::bc454295-a45c-4866-b0f4-dd150e906dc9" providerId="AD" clId="Web-{66A08962-471A-A95E-3501-259A3B4D78F6}" dt="2023-10-25T07:06:21.833" v="83"/>
          <ac:picMkLst>
            <pc:docMk/>
            <pc:sldMk cId="4088507574" sldId="518"/>
            <ac:picMk id="165895" creationId="{017518DC-1D2B-4F72-86C5-DA12339D5624}"/>
          </ac:picMkLst>
        </pc:picChg>
      </pc:sldChg>
      <pc:sldChg chg="addSp modSp mod ord setBg">
        <pc:chgData name="Johnson, Kathy" userId="S::kjohnson@gwinnetttech.edu::bc454295-a45c-4866-b0f4-dd150e906dc9" providerId="AD" clId="Web-{66A08962-471A-A95E-3501-259A3B4D78F6}" dt="2023-10-25T07:08:54.416" v="99" actId="20577"/>
        <pc:sldMkLst>
          <pc:docMk/>
          <pc:sldMk cId="1225075730" sldId="519"/>
        </pc:sldMkLst>
        <pc:spChg chg="mod">
          <ac:chgData name="Johnson, Kathy" userId="S::kjohnson@gwinnetttech.edu::bc454295-a45c-4866-b0f4-dd150e906dc9" providerId="AD" clId="Web-{66A08962-471A-A95E-3501-259A3B4D78F6}" dt="2023-10-25T07:08:54.416" v="99" actId="20577"/>
          <ac:spMkLst>
            <pc:docMk/>
            <pc:sldMk cId="1225075730" sldId="519"/>
            <ac:spMk id="166914" creationId="{64EE7C13-B6EE-3948-88D0-A4485280BA75}"/>
          </ac:spMkLst>
        </pc:spChg>
        <pc:spChg chg="add">
          <ac:chgData name="Johnson, Kathy" userId="S::kjohnson@gwinnetttech.edu::bc454295-a45c-4866-b0f4-dd150e906dc9" providerId="AD" clId="Web-{66A08962-471A-A95E-3501-259A3B4D78F6}" dt="2023-10-25T07:08:16.102" v="94"/>
          <ac:spMkLst>
            <pc:docMk/>
            <pc:sldMk cId="1225075730" sldId="519"/>
            <ac:spMk id="166919" creationId="{100EDD19-6802-4EC3-95CE-CFFAB042CFD6}"/>
          </ac:spMkLst>
        </pc:spChg>
        <pc:spChg chg="add">
          <ac:chgData name="Johnson, Kathy" userId="S::kjohnson@gwinnetttech.edu::bc454295-a45c-4866-b0f4-dd150e906dc9" providerId="AD" clId="Web-{66A08962-471A-A95E-3501-259A3B4D78F6}" dt="2023-10-25T07:08:16.102" v="94"/>
          <ac:spMkLst>
            <pc:docMk/>
            <pc:sldMk cId="1225075730" sldId="519"/>
            <ac:spMk id="166921" creationId="{DB17E863-922E-4C26-BD64-E8FD41D28661}"/>
          </ac:spMkLst>
        </pc:spChg>
      </pc:sldChg>
    </pc:docChg>
  </pc:docChgLst>
  <pc:docChgLst>
    <pc:chgData name="Johnson, Kathy" userId="S::kjohnson@gwinnetttech.edu::bc454295-a45c-4866-b0f4-dd150e906dc9" providerId="AD" clId="Web-{8BB2E896-6DCC-DC4D-C94B-4BE095E49AE7}"/>
    <pc:docChg chg="delSld modSld sldOrd">
      <pc:chgData name="Johnson, Kathy" userId="S::kjohnson@gwinnetttech.edu::bc454295-a45c-4866-b0f4-dd150e906dc9" providerId="AD" clId="Web-{8BB2E896-6DCC-DC4D-C94B-4BE095E49AE7}" dt="2023-10-25T07:49:42.016" v="11"/>
      <pc:docMkLst>
        <pc:docMk/>
      </pc:docMkLst>
      <pc:sldChg chg="addSp delSp modSp mod setBg">
        <pc:chgData name="Johnson, Kathy" userId="S::kjohnson@gwinnetttech.edu::bc454295-a45c-4866-b0f4-dd150e906dc9" providerId="AD" clId="Web-{8BB2E896-6DCC-DC4D-C94B-4BE095E49AE7}" dt="2023-10-25T07:49:00.296" v="8" actId="20577"/>
        <pc:sldMkLst>
          <pc:docMk/>
          <pc:sldMk cId="808991686" sldId="271"/>
        </pc:sldMkLst>
        <pc:spChg chg="mod">
          <ac:chgData name="Johnson, Kathy" userId="S::kjohnson@gwinnetttech.edu::bc454295-a45c-4866-b0f4-dd150e906dc9" providerId="AD" clId="Web-{8BB2E896-6DCC-DC4D-C94B-4BE095E49AE7}" dt="2023-10-25T07:49:00.296" v="8" actId="20577"/>
          <ac:spMkLst>
            <pc:docMk/>
            <pc:sldMk cId="808991686" sldId="271"/>
            <ac:spMk id="3" creationId="{AA7AE4E2-D5CF-804C-AFBC-B78CD21624EB}"/>
          </ac:spMkLst>
        </pc:spChg>
        <pc:spChg chg="add">
          <ac:chgData name="Johnson, Kathy" userId="S::kjohnson@gwinnetttech.edu::bc454295-a45c-4866-b0f4-dd150e906dc9" providerId="AD" clId="Web-{8BB2E896-6DCC-DC4D-C94B-4BE095E49AE7}" dt="2023-10-25T07:48:46.014" v="6"/>
          <ac:spMkLst>
            <pc:docMk/>
            <pc:sldMk cId="808991686" sldId="271"/>
            <ac:spMk id="9" creationId="{04812C46-200A-4DEB-A05E-3ED6C68C2387}"/>
          </ac:spMkLst>
        </pc:spChg>
        <pc:picChg chg="add">
          <ac:chgData name="Johnson, Kathy" userId="S::kjohnson@gwinnetttech.edu::bc454295-a45c-4866-b0f4-dd150e906dc9" providerId="AD" clId="Web-{8BB2E896-6DCC-DC4D-C94B-4BE095E49AE7}" dt="2023-10-25T07:48:46.014" v="6"/>
          <ac:picMkLst>
            <pc:docMk/>
            <pc:sldMk cId="808991686" sldId="271"/>
            <ac:picMk id="5" creationId="{F602CE46-0C7F-CDAE-0BDF-26FA83DFA43E}"/>
          </ac:picMkLst>
        </pc:picChg>
        <pc:picChg chg="del">
          <ac:chgData name="Johnson, Kathy" userId="S::kjohnson@gwinnetttech.edu::bc454295-a45c-4866-b0f4-dd150e906dc9" providerId="AD" clId="Web-{8BB2E896-6DCC-DC4D-C94B-4BE095E49AE7}" dt="2023-10-25T07:48:27.420" v="5"/>
          <ac:picMkLst>
            <pc:docMk/>
            <pc:sldMk cId="808991686" sldId="271"/>
            <ac:picMk id="6" creationId="{DE0FC492-4F64-FE40-883A-4B669C9DF69A}"/>
          </ac:picMkLst>
        </pc:picChg>
      </pc:sldChg>
      <pc:sldChg chg="del">
        <pc:chgData name="Johnson, Kathy" userId="S::kjohnson@gwinnetttech.edu::bc454295-a45c-4866-b0f4-dd150e906dc9" providerId="AD" clId="Web-{8BB2E896-6DCC-DC4D-C94B-4BE095E49AE7}" dt="2023-10-25T07:46:27.134" v="0"/>
        <pc:sldMkLst>
          <pc:docMk/>
          <pc:sldMk cId="3906383407" sldId="324"/>
        </pc:sldMkLst>
      </pc:sldChg>
      <pc:sldChg chg="del">
        <pc:chgData name="Johnson, Kathy" userId="S::kjohnson@gwinnetttech.edu::bc454295-a45c-4866-b0f4-dd150e906dc9" providerId="AD" clId="Web-{8BB2E896-6DCC-DC4D-C94B-4BE095E49AE7}" dt="2023-10-25T07:47:51.872" v="3"/>
        <pc:sldMkLst>
          <pc:docMk/>
          <pc:sldMk cId="2935678815" sldId="416"/>
        </pc:sldMkLst>
      </pc:sldChg>
      <pc:sldChg chg="modSp">
        <pc:chgData name="Johnson, Kathy" userId="S::kjohnson@gwinnetttech.edu::bc454295-a45c-4866-b0f4-dd150e906dc9" providerId="AD" clId="Web-{8BB2E896-6DCC-DC4D-C94B-4BE095E49AE7}" dt="2023-10-25T07:47:12.620" v="2" actId="14100"/>
        <pc:sldMkLst>
          <pc:docMk/>
          <pc:sldMk cId="3981224680" sldId="466"/>
        </pc:sldMkLst>
        <pc:spChg chg="mod">
          <ac:chgData name="Johnson, Kathy" userId="S::kjohnson@gwinnetttech.edu::bc454295-a45c-4866-b0f4-dd150e906dc9" providerId="AD" clId="Web-{8BB2E896-6DCC-DC4D-C94B-4BE095E49AE7}" dt="2023-10-25T07:47:12.620" v="2" actId="14100"/>
          <ac:spMkLst>
            <pc:docMk/>
            <pc:sldMk cId="3981224680" sldId="466"/>
            <ac:spMk id="43026" creationId="{A2704A69-9D7E-2347-81A2-211EFA517CF7}"/>
          </ac:spMkLst>
        </pc:spChg>
      </pc:sldChg>
      <pc:sldChg chg="ord">
        <pc:chgData name="Johnson, Kathy" userId="S::kjohnson@gwinnetttech.edu::bc454295-a45c-4866-b0f4-dd150e906dc9" providerId="AD" clId="Web-{8BB2E896-6DCC-DC4D-C94B-4BE095E49AE7}" dt="2023-10-25T07:47:55.888" v="4"/>
        <pc:sldMkLst>
          <pc:docMk/>
          <pc:sldMk cId="1267044219" sldId="467"/>
        </pc:sldMkLst>
      </pc:sldChg>
      <pc:sldChg chg="addSp delSp modSp mod setBg">
        <pc:chgData name="Johnson, Kathy" userId="S::kjohnson@gwinnetttech.edu::bc454295-a45c-4866-b0f4-dd150e906dc9" providerId="AD" clId="Web-{8BB2E896-6DCC-DC4D-C94B-4BE095E49AE7}" dt="2023-10-25T07:49:42.016" v="11"/>
        <pc:sldMkLst>
          <pc:docMk/>
          <pc:sldMk cId="748308421" sldId="524"/>
        </pc:sldMkLst>
        <pc:spChg chg="mod">
          <ac:chgData name="Johnson, Kathy" userId="S::kjohnson@gwinnetttech.edu::bc454295-a45c-4866-b0f4-dd150e906dc9" providerId="AD" clId="Web-{8BB2E896-6DCC-DC4D-C94B-4BE095E49AE7}" dt="2023-10-25T07:49:42.016" v="11"/>
          <ac:spMkLst>
            <pc:docMk/>
            <pc:sldMk cId="748308421" sldId="524"/>
            <ac:spMk id="2" creationId="{DC2970F4-3EFD-F1C3-02DC-4B6AE960929F}"/>
          </ac:spMkLst>
        </pc:spChg>
        <pc:spChg chg="add del">
          <ac:chgData name="Johnson, Kathy" userId="S::kjohnson@gwinnetttech.edu::bc454295-a45c-4866-b0f4-dd150e906dc9" providerId="AD" clId="Web-{8BB2E896-6DCC-DC4D-C94B-4BE095E49AE7}" dt="2023-10-25T07:49:42.016" v="10"/>
          <ac:spMkLst>
            <pc:docMk/>
            <pc:sldMk cId="748308421" sldId="524"/>
            <ac:spMk id="9" creationId="{1707FC24-6981-43D9-B525-C7832BA22463}"/>
          </ac:spMkLst>
        </pc:spChg>
        <pc:spChg chg="add">
          <ac:chgData name="Johnson, Kathy" userId="S::kjohnson@gwinnetttech.edu::bc454295-a45c-4866-b0f4-dd150e906dc9" providerId="AD" clId="Web-{8BB2E896-6DCC-DC4D-C94B-4BE095E49AE7}" dt="2023-10-25T07:49:42.016" v="11"/>
          <ac:spMkLst>
            <pc:docMk/>
            <pc:sldMk cId="748308421" sldId="524"/>
            <ac:spMk id="11" creationId="{5E6B3632-31A7-4B9A-9B3B-DAADD1D372BA}"/>
          </ac:spMkLst>
        </pc:spChg>
        <pc:picChg chg="mod">
          <ac:chgData name="Johnson, Kathy" userId="S::kjohnson@gwinnetttech.edu::bc454295-a45c-4866-b0f4-dd150e906dc9" providerId="AD" clId="Web-{8BB2E896-6DCC-DC4D-C94B-4BE095E49AE7}" dt="2023-10-25T07:49:42.016" v="11"/>
          <ac:picMkLst>
            <pc:docMk/>
            <pc:sldMk cId="748308421" sldId="524"/>
            <ac:picMk id="4" creationId="{9D6996B2-E537-6355-9E04-2DFC1DE9A1BA}"/>
          </ac:picMkLst>
        </pc:picChg>
      </pc:sldChg>
    </pc:docChg>
  </pc:docChgLst>
  <pc:docChgLst>
    <pc:chgData name="Johnson, Kathy" userId="S::kjohnson@gwinnetttech.edu::bc454295-a45c-4866-b0f4-dd150e906dc9" providerId="AD" clId="Web-{5224B926-DFB8-84F6-BD04-F56198616ED2}"/>
    <pc:docChg chg="delSld modSld sldOrd">
      <pc:chgData name="Johnson, Kathy" userId="S::kjohnson@gwinnetttech.edu::bc454295-a45c-4866-b0f4-dd150e906dc9" providerId="AD" clId="Web-{5224B926-DFB8-84F6-BD04-F56198616ED2}" dt="2023-10-24T21:34:55.037" v="180" actId="20577"/>
      <pc:docMkLst>
        <pc:docMk/>
      </pc:docMkLst>
      <pc:sldChg chg="modSp">
        <pc:chgData name="Johnson, Kathy" userId="S::kjohnson@gwinnetttech.edu::bc454295-a45c-4866-b0f4-dd150e906dc9" providerId="AD" clId="Web-{5224B926-DFB8-84F6-BD04-F56198616ED2}" dt="2023-10-24T21:27:38.084" v="138" actId="20577"/>
        <pc:sldMkLst>
          <pc:docMk/>
          <pc:sldMk cId="2912955805" sldId="272"/>
        </pc:sldMkLst>
        <pc:spChg chg="mod">
          <ac:chgData name="Johnson, Kathy" userId="S::kjohnson@gwinnetttech.edu::bc454295-a45c-4866-b0f4-dd150e906dc9" providerId="AD" clId="Web-{5224B926-DFB8-84F6-BD04-F56198616ED2}" dt="2023-10-24T21:27:38.084" v="138" actId="20577"/>
          <ac:spMkLst>
            <pc:docMk/>
            <pc:sldMk cId="2912955805" sldId="272"/>
            <ac:spMk id="3" creationId="{00000000-0000-0000-0000-000000000000}"/>
          </ac:spMkLst>
        </pc:spChg>
      </pc:sldChg>
      <pc:sldChg chg="modSp">
        <pc:chgData name="Johnson, Kathy" userId="S::kjohnson@gwinnetttech.edu::bc454295-a45c-4866-b0f4-dd150e906dc9" providerId="AD" clId="Web-{5224B926-DFB8-84F6-BD04-F56198616ED2}" dt="2023-10-24T21:29:18.212" v="152" actId="20577"/>
        <pc:sldMkLst>
          <pc:docMk/>
          <pc:sldMk cId="4186930129" sldId="277"/>
        </pc:sldMkLst>
        <pc:spChg chg="mod">
          <ac:chgData name="Johnson, Kathy" userId="S::kjohnson@gwinnetttech.edu::bc454295-a45c-4866-b0f4-dd150e906dc9" providerId="AD" clId="Web-{5224B926-DFB8-84F6-BD04-F56198616ED2}" dt="2023-10-24T21:29:18.212" v="152" actId="20577"/>
          <ac:spMkLst>
            <pc:docMk/>
            <pc:sldMk cId="4186930129" sldId="277"/>
            <ac:spMk id="3" creationId="{00000000-0000-0000-0000-000000000000}"/>
          </ac:spMkLst>
        </pc:spChg>
      </pc:sldChg>
      <pc:sldChg chg="modSp">
        <pc:chgData name="Johnson, Kathy" userId="S::kjohnson@gwinnetttech.edu::bc454295-a45c-4866-b0f4-dd150e906dc9" providerId="AD" clId="Web-{5224B926-DFB8-84F6-BD04-F56198616ED2}" dt="2023-10-24T21:30:46.622" v="159" actId="20577"/>
        <pc:sldMkLst>
          <pc:docMk/>
          <pc:sldMk cId="1599779764" sldId="278"/>
        </pc:sldMkLst>
        <pc:spChg chg="mod">
          <ac:chgData name="Johnson, Kathy" userId="S::kjohnson@gwinnetttech.edu::bc454295-a45c-4866-b0f4-dd150e906dc9" providerId="AD" clId="Web-{5224B926-DFB8-84F6-BD04-F56198616ED2}" dt="2023-10-24T21:30:46.622" v="159" actId="20577"/>
          <ac:spMkLst>
            <pc:docMk/>
            <pc:sldMk cId="1599779764" sldId="278"/>
            <ac:spMk id="3" creationId="{00000000-0000-0000-0000-000000000000}"/>
          </ac:spMkLst>
        </pc:spChg>
      </pc:sldChg>
      <pc:sldChg chg="modSp">
        <pc:chgData name="Johnson, Kathy" userId="S::kjohnson@gwinnetttech.edu::bc454295-a45c-4866-b0f4-dd150e906dc9" providerId="AD" clId="Web-{5224B926-DFB8-84F6-BD04-F56198616ED2}" dt="2023-10-24T19:44:45.424" v="40" actId="20577"/>
        <pc:sldMkLst>
          <pc:docMk/>
          <pc:sldMk cId="558219479" sldId="299"/>
        </pc:sldMkLst>
        <pc:spChg chg="mod">
          <ac:chgData name="Johnson, Kathy" userId="S::kjohnson@gwinnetttech.edu::bc454295-a45c-4866-b0f4-dd150e906dc9" providerId="AD" clId="Web-{5224B926-DFB8-84F6-BD04-F56198616ED2}" dt="2023-10-24T19:44:45.424" v="40" actId="20577"/>
          <ac:spMkLst>
            <pc:docMk/>
            <pc:sldMk cId="558219479" sldId="299"/>
            <ac:spMk id="3" creationId="{00000000-0000-0000-0000-000000000000}"/>
          </ac:spMkLst>
        </pc:spChg>
      </pc:sldChg>
      <pc:sldChg chg="ord">
        <pc:chgData name="Johnson, Kathy" userId="S::kjohnson@gwinnetttech.edu::bc454295-a45c-4866-b0f4-dd150e906dc9" providerId="AD" clId="Web-{5224B926-DFB8-84F6-BD04-F56198616ED2}" dt="2023-10-24T20:50:54.880" v="47"/>
        <pc:sldMkLst>
          <pc:docMk/>
          <pc:sldMk cId="2242084162" sldId="301"/>
        </pc:sldMkLst>
      </pc:sldChg>
      <pc:sldChg chg="modSp">
        <pc:chgData name="Johnson, Kathy" userId="S::kjohnson@gwinnetttech.edu::bc454295-a45c-4866-b0f4-dd150e906dc9" providerId="AD" clId="Web-{5224B926-DFB8-84F6-BD04-F56198616ED2}" dt="2023-10-24T21:15:55.480" v="88" actId="20577"/>
        <pc:sldMkLst>
          <pc:docMk/>
          <pc:sldMk cId="3208460048" sldId="304"/>
        </pc:sldMkLst>
        <pc:spChg chg="mod">
          <ac:chgData name="Johnson, Kathy" userId="S::kjohnson@gwinnetttech.edu::bc454295-a45c-4866-b0f4-dd150e906dc9" providerId="AD" clId="Web-{5224B926-DFB8-84F6-BD04-F56198616ED2}" dt="2023-10-24T21:15:55.480" v="88" actId="20577"/>
          <ac:spMkLst>
            <pc:docMk/>
            <pc:sldMk cId="3208460048" sldId="304"/>
            <ac:spMk id="3" creationId="{00000000-0000-0000-0000-000000000000}"/>
          </ac:spMkLst>
        </pc:spChg>
      </pc:sldChg>
      <pc:sldChg chg="modSp">
        <pc:chgData name="Johnson, Kathy" userId="S::kjohnson@gwinnetttech.edu::bc454295-a45c-4866-b0f4-dd150e906dc9" providerId="AD" clId="Web-{5224B926-DFB8-84F6-BD04-F56198616ED2}" dt="2023-10-24T21:18:44.736" v="99" actId="20577"/>
        <pc:sldMkLst>
          <pc:docMk/>
          <pc:sldMk cId="2074288017" sldId="306"/>
        </pc:sldMkLst>
        <pc:spChg chg="mod">
          <ac:chgData name="Johnson, Kathy" userId="S::kjohnson@gwinnetttech.edu::bc454295-a45c-4866-b0f4-dd150e906dc9" providerId="AD" clId="Web-{5224B926-DFB8-84F6-BD04-F56198616ED2}" dt="2023-10-24T21:18:44.736" v="99" actId="20577"/>
          <ac:spMkLst>
            <pc:docMk/>
            <pc:sldMk cId="2074288017" sldId="306"/>
            <ac:spMk id="3" creationId="{00000000-0000-0000-0000-000000000000}"/>
          </ac:spMkLst>
        </pc:spChg>
      </pc:sldChg>
      <pc:sldChg chg="modSp">
        <pc:chgData name="Johnson, Kathy" userId="S::kjohnson@gwinnetttech.edu::bc454295-a45c-4866-b0f4-dd150e906dc9" providerId="AD" clId="Web-{5224B926-DFB8-84F6-BD04-F56198616ED2}" dt="2023-10-24T21:25:51.783" v="115" actId="20577"/>
        <pc:sldMkLst>
          <pc:docMk/>
          <pc:sldMk cId="4112226075" sldId="309"/>
        </pc:sldMkLst>
        <pc:spChg chg="mod">
          <ac:chgData name="Johnson, Kathy" userId="S::kjohnson@gwinnetttech.edu::bc454295-a45c-4866-b0f4-dd150e906dc9" providerId="AD" clId="Web-{5224B926-DFB8-84F6-BD04-F56198616ED2}" dt="2023-10-24T21:25:51.783" v="115" actId="20577"/>
          <ac:spMkLst>
            <pc:docMk/>
            <pc:sldMk cId="4112226075" sldId="309"/>
            <ac:spMk id="3" creationId="{00000000-0000-0000-0000-000000000000}"/>
          </ac:spMkLst>
        </pc:spChg>
      </pc:sldChg>
      <pc:sldChg chg="delSp modSp">
        <pc:chgData name="Johnson, Kathy" userId="S::kjohnson@gwinnetttech.edu::bc454295-a45c-4866-b0f4-dd150e906dc9" providerId="AD" clId="Web-{5224B926-DFB8-84F6-BD04-F56198616ED2}" dt="2023-10-24T19:42:11.107" v="33"/>
        <pc:sldMkLst>
          <pc:docMk/>
          <pc:sldMk cId="2729437889" sldId="311"/>
        </pc:sldMkLst>
        <pc:spChg chg="del">
          <ac:chgData name="Johnson, Kathy" userId="S::kjohnson@gwinnetttech.edu::bc454295-a45c-4866-b0f4-dd150e906dc9" providerId="AD" clId="Web-{5224B926-DFB8-84F6-BD04-F56198616ED2}" dt="2023-10-24T19:42:11.107" v="33"/>
          <ac:spMkLst>
            <pc:docMk/>
            <pc:sldMk cId="2729437889" sldId="311"/>
            <ac:spMk id="13" creationId="{69F052A2-866E-F944-8BEB-4344F72D397F}"/>
          </ac:spMkLst>
        </pc:spChg>
        <pc:spChg chg="mod">
          <ac:chgData name="Johnson, Kathy" userId="S::kjohnson@gwinnetttech.edu::bc454295-a45c-4866-b0f4-dd150e906dc9" providerId="AD" clId="Web-{5224B926-DFB8-84F6-BD04-F56198616ED2}" dt="2023-10-24T19:40:55.730" v="15" actId="20577"/>
          <ac:spMkLst>
            <pc:docMk/>
            <pc:sldMk cId="2729437889" sldId="311"/>
            <ac:spMk id="26626" creationId="{1C06EEB6-7508-224B-BD4C-00CD0079B8B3}"/>
          </ac:spMkLst>
        </pc:spChg>
        <pc:spChg chg="mod">
          <ac:chgData name="Johnson, Kathy" userId="S::kjohnson@gwinnetttech.edu::bc454295-a45c-4866-b0f4-dd150e906dc9" providerId="AD" clId="Web-{5224B926-DFB8-84F6-BD04-F56198616ED2}" dt="2023-10-24T19:40:25.839" v="11" actId="20577"/>
          <ac:spMkLst>
            <pc:docMk/>
            <pc:sldMk cId="2729437889" sldId="311"/>
            <ac:spMk id="26633" creationId="{9B3FCE69-376F-FE4D-84F7-CE25F4C896A1}"/>
          </ac:spMkLst>
        </pc:spChg>
        <pc:spChg chg="mod">
          <ac:chgData name="Johnson, Kathy" userId="S::kjohnson@gwinnetttech.edu::bc454295-a45c-4866-b0f4-dd150e906dc9" providerId="AD" clId="Web-{5224B926-DFB8-84F6-BD04-F56198616ED2}" dt="2023-10-24T19:40:32.448" v="12" actId="1076"/>
          <ac:spMkLst>
            <pc:docMk/>
            <pc:sldMk cId="2729437889" sldId="311"/>
            <ac:spMk id="26635" creationId="{359C2D66-1D3E-D34D-B3C9-EE3009B4ADC9}"/>
          </ac:spMkLst>
        </pc:spChg>
        <pc:spChg chg="mod">
          <ac:chgData name="Johnson, Kathy" userId="S::kjohnson@gwinnetttech.edu::bc454295-a45c-4866-b0f4-dd150e906dc9" providerId="AD" clId="Web-{5224B926-DFB8-84F6-BD04-F56198616ED2}" dt="2023-10-24T19:42:07.935" v="32" actId="20577"/>
          <ac:spMkLst>
            <pc:docMk/>
            <pc:sldMk cId="2729437889" sldId="311"/>
            <ac:spMk id="26637" creationId="{C191F89F-100C-D147-AA85-1666DBF52370}"/>
          </ac:spMkLst>
        </pc:spChg>
      </pc:sldChg>
      <pc:sldChg chg="delSp modSp">
        <pc:chgData name="Johnson, Kathy" userId="S::kjohnson@gwinnetttech.edu::bc454295-a45c-4866-b0f4-dd150e906dc9" providerId="AD" clId="Web-{5224B926-DFB8-84F6-BD04-F56198616ED2}" dt="2023-10-24T21:05:59.709" v="82" actId="1076"/>
        <pc:sldMkLst>
          <pc:docMk/>
          <pc:sldMk cId="3881366474" sldId="329"/>
        </pc:sldMkLst>
        <pc:spChg chg="del">
          <ac:chgData name="Johnson, Kathy" userId="S::kjohnson@gwinnetttech.edu::bc454295-a45c-4866-b0f4-dd150e906dc9" providerId="AD" clId="Web-{5224B926-DFB8-84F6-BD04-F56198616ED2}" dt="2023-10-24T21:02:38.093" v="55"/>
          <ac:spMkLst>
            <pc:docMk/>
            <pc:sldMk cId="3881366474" sldId="329"/>
            <ac:spMk id="17" creationId="{5D7C151C-3D1A-6849-A398-0A7AECB4D3A2}"/>
          </ac:spMkLst>
        </pc:spChg>
        <pc:spChg chg="mod">
          <ac:chgData name="Johnson, Kathy" userId="S::kjohnson@gwinnetttech.edu::bc454295-a45c-4866-b0f4-dd150e906dc9" providerId="AD" clId="Web-{5224B926-DFB8-84F6-BD04-F56198616ED2}" dt="2023-10-24T21:05:23.771" v="75" actId="1076"/>
          <ac:spMkLst>
            <pc:docMk/>
            <pc:sldMk cId="3881366474" sldId="329"/>
            <ac:spMk id="37902" creationId="{9FB30A11-14D2-C145-942B-49088C775DB2}"/>
          </ac:spMkLst>
        </pc:spChg>
        <pc:spChg chg="mod">
          <ac:chgData name="Johnson, Kathy" userId="S::kjohnson@gwinnetttech.edu::bc454295-a45c-4866-b0f4-dd150e906dc9" providerId="AD" clId="Web-{5224B926-DFB8-84F6-BD04-F56198616ED2}" dt="2023-10-24T21:05:59.709" v="82" actId="1076"/>
          <ac:spMkLst>
            <pc:docMk/>
            <pc:sldMk cId="3881366474" sldId="329"/>
            <ac:spMk id="37903" creationId="{56B26BC8-B2CC-C64C-9718-D6020C521A8A}"/>
          </ac:spMkLst>
        </pc:spChg>
        <pc:spChg chg="mod">
          <ac:chgData name="Johnson, Kathy" userId="S::kjohnson@gwinnetttech.edu::bc454295-a45c-4866-b0f4-dd150e906dc9" providerId="AD" clId="Web-{5224B926-DFB8-84F6-BD04-F56198616ED2}" dt="2023-10-24T21:05:45.850" v="80" actId="1076"/>
          <ac:spMkLst>
            <pc:docMk/>
            <pc:sldMk cId="3881366474" sldId="329"/>
            <ac:spMk id="37904" creationId="{5E44A9A9-E70F-1A40-B5A5-E2919422E4C3}"/>
          </ac:spMkLst>
        </pc:spChg>
        <pc:spChg chg="mod">
          <ac:chgData name="Johnson, Kathy" userId="S::kjohnson@gwinnetttech.edu::bc454295-a45c-4866-b0f4-dd150e906dc9" providerId="AD" clId="Web-{5224B926-DFB8-84F6-BD04-F56198616ED2}" dt="2023-10-24T21:05:55.350" v="81" actId="1076"/>
          <ac:spMkLst>
            <pc:docMk/>
            <pc:sldMk cId="3881366474" sldId="329"/>
            <ac:spMk id="37905" creationId="{FA75615A-6CAB-4041-A31F-8CC6A3C7F5DD}"/>
          </ac:spMkLst>
        </pc:spChg>
        <pc:spChg chg="mod">
          <ac:chgData name="Johnson, Kathy" userId="S::kjohnson@gwinnetttech.edu::bc454295-a45c-4866-b0f4-dd150e906dc9" providerId="AD" clId="Web-{5224B926-DFB8-84F6-BD04-F56198616ED2}" dt="2023-10-24T21:04:19.503" v="66" actId="1076"/>
          <ac:spMkLst>
            <pc:docMk/>
            <pc:sldMk cId="3881366474" sldId="329"/>
            <ac:spMk id="37906" creationId="{6A77EDBB-6E8F-A440-8142-8152D53646CF}"/>
          </ac:spMkLst>
        </pc:spChg>
        <pc:spChg chg="mod">
          <ac:chgData name="Johnson, Kathy" userId="S::kjohnson@gwinnetttech.edu::bc454295-a45c-4866-b0f4-dd150e906dc9" providerId="AD" clId="Web-{5224B926-DFB8-84F6-BD04-F56198616ED2}" dt="2023-10-24T21:04:12.909" v="65" actId="14100"/>
          <ac:spMkLst>
            <pc:docMk/>
            <pc:sldMk cId="3881366474" sldId="329"/>
            <ac:spMk id="37907" creationId="{391419B5-49D5-0D43-AB3D-1AB906F586C4}"/>
          </ac:spMkLst>
        </pc:spChg>
        <pc:graphicFrameChg chg="mod">
          <ac:chgData name="Johnson, Kathy" userId="S::kjohnson@gwinnetttech.edu::bc454295-a45c-4866-b0f4-dd150e906dc9" providerId="AD" clId="Web-{5224B926-DFB8-84F6-BD04-F56198616ED2}" dt="2023-10-24T21:05:37.318" v="77" actId="1076"/>
          <ac:graphicFrameMkLst>
            <pc:docMk/>
            <pc:sldMk cId="3881366474" sldId="329"/>
            <ac:graphicFrameMk id="37901" creationId="{3A1C46EA-EC50-0449-AE1B-EE84605BAAA8}"/>
          </ac:graphicFrameMkLst>
        </pc:graphicFrameChg>
      </pc:sldChg>
      <pc:sldChg chg="modSp">
        <pc:chgData name="Johnson, Kathy" userId="S::kjohnson@gwinnetttech.edu::bc454295-a45c-4866-b0f4-dd150e906dc9" providerId="AD" clId="Web-{5224B926-DFB8-84F6-BD04-F56198616ED2}" dt="2023-10-24T21:16:36.685" v="90" actId="1076"/>
        <pc:sldMkLst>
          <pc:docMk/>
          <pc:sldMk cId="2539120378" sldId="358"/>
        </pc:sldMkLst>
        <pc:picChg chg="mod">
          <ac:chgData name="Johnson, Kathy" userId="S::kjohnson@gwinnetttech.edu::bc454295-a45c-4866-b0f4-dd150e906dc9" providerId="AD" clId="Web-{5224B926-DFB8-84F6-BD04-F56198616ED2}" dt="2023-10-24T21:16:36.685" v="90" actId="1076"/>
          <ac:picMkLst>
            <pc:docMk/>
            <pc:sldMk cId="2539120378" sldId="358"/>
            <ac:picMk id="73735" creationId="{D34A76F7-DC76-374F-9292-1057E53E29F9}"/>
          </ac:picMkLst>
        </pc:picChg>
      </pc:sldChg>
      <pc:sldChg chg="delSp modSp del">
        <pc:chgData name="Johnson, Kathy" userId="S::kjohnson@gwinnetttech.edu::bc454295-a45c-4866-b0f4-dd150e906dc9" providerId="AD" clId="Web-{5224B926-DFB8-84F6-BD04-F56198616ED2}" dt="2023-10-24T20:52:25.665" v="48"/>
        <pc:sldMkLst>
          <pc:docMk/>
          <pc:sldMk cId="1929704026" sldId="365"/>
        </pc:sldMkLst>
        <pc:spChg chg="del">
          <ac:chgData name="Johnson, Kathy" userId="S::kjohnson@gwinnetttech.edu::bc454295-a45c-4866-b0f4-dd150e906dc9" providerId="AD" clId="Web-{5224B926-DFB8-84F6-BD04-F56198616ED2}" dt="2023-10-24T20:49:26.674" v="44"/>
          <ac:spMkLst>
            <pc:docMk/>
            <pc:sldMk cId="1929704026" sldId="365"/>
            <ac:spMk id="5" creationId="{C0E7D8D9-FC84-C34E-ABDB-B9C372014925}"/>
          </ac:spMkLst>
        </pc:spChg>
        <pc:spChg chg="mod">
          <ac:chgData name="Johnson, Kathy" userId="S::kjohnson@gwinnetttech.edu::bc454295-a45c-4866-b0f4-dd150e906dc9" providerId="AD" clId="Web-{5224B926-DFB8-84F6-BD04-F56198616ED2}" dt="2023-10-24T20:49:11.986" v="42" actId="20577"/>
          <ac:spMkLst>
            <pc:docMk/>
            <pc:sldMk cId="1929704026" sldId="365"/>
            <ac:spMk id="56322" creationId="{A51B5B9C-1E32-9044-BB7E-C54A491548FF}"/>
          </ac:spMkLst>
        </pc:spChg>
        <pc:spChg chg="mod">
          <ac:chgData name="Johnson, Kathy" userId="S::kjohnson@gwinnetttech.edu::bc454295-a45c-4866-b0f4-dd150e906dc9" providerId="AD" clId="Web-{5224B926-DFB8-84F6-BD04-F56198616ED2}" dt="2023-10-24T20:50:39.036" v="46" actId="20577"/>
          <ac:spMkLst>
            <pc:docMk/>
            <pc:sldMk cId="1929704026" sldId="365"/>
            <ac:spMk id="56323" creationId="{FA607DF9-456C-0F45-B5DB-4CC90976F620}"/>
          </ac:spMkLst>
        </pc:spChg>
      </pc:sldChg>
      <pc:sldChg chg="modSp">
        <pc:chgData name="Johnson, Kathy" userId="S::kjohnson@gwinnetttech.edu::bc454295-a45c-4866-b0f4-dd150e906dc9" providerId="AD" clId="Web-{5224B926-DFB8-84F6-BD04-F56198616ED2}" dt="2023-10-24T21:29:00.102" v="143" actId="20577"/>
        <pc:sldMkLst>
          <pc:docMk/>
          <pc:sldMk cId="35011867" sldId="398"/>
        </pc:sldMkLst>
        <pc:spChg chg="mod">
          <ac:chgData name="Johnson, Kathy" userId="S::kjohnson@gwinnetttech.edu::bc454295-a45c-4866-b0f4-dd150e906dc9" providerId="AD" clId="Web-{5224B926-DFB8-84F6-BD04-F56198616ED2}" dt="2023-10-24T21:29:00.102" v="143" actId="20577"/>
          <ac:spMkLst>
            <pc:docMk/>
            <pc:sldMk cId="35011867" sldId="398"/>
            <ac:spMk id="122883" creationId="{B18270FB-A62D-4B4A-BD1A-8FC8D393D22F}"/>
          </ac:spMkLst>
        </pc:spChg>
      </pc:sldChg>
      <pc:sldChg chg="modSp">
        <pc:chgData name="Johnson, Kathy" userId="S::kjohnson@gwinnetttech.edu::bc454295-a45c-4866-b0f4-dd150e906dc9" providerId="AD" clId="Web-{5224B926-DFB8-84F6-BD04-F56198616ED2}" dt="2023-10-24T20:58:20.130" v="53" actId="20577"/>
        <pc:sldMkLst>
          <pc:docMk/>
          <pc:sldMk cId="3744522141" sldId="415"/>
        </pc:sldMkLst>
        <pc:spChg chg="mod">
          <ac:chgData name="Johnson, Kathy" userId="S::kjohnson@gwinnetttech.edu::bc454295-a45c-4866-b0f4-dd150e906dc9" providerId="AD" clId="Web-{5224B926-DFB8-84F6-BD04-F56198616ED2}" dt="2023-10-24T20:58:20.130" v="53" actId="20577"/>
          <ac:spMkLst>
            <pc:docMk/>
            <pc:sldMk cId="3744522141" sldId="415"/>
            <ac:spMk id="36866" creationId="{10563DC5-93B4-DA4F-99C5-783340A1674B}"/>
          </ac:spMkLst>
        </pc:spChg>
      </pc:sldChg>
      <pc:sldChg chg="delSp">
        <pc:chgData name="Johnson, Kathy" userId="S::kjohnson@gwinnetttech.edu::bc454295-a45c-4866-b0f4-dd150e906dc9" providerId="AD" clId="Web-{5224B926-DFB8-84F6-BD04-F56198616ED2}" dt="2023-10-24T21:18:08.563" v="94"/>
        <pc:sldMkLst>
          <pc:docMk/>
          <pc:sldMk cId="1703006903" sldId="433"/>
        </pc:sldMkLst>
        <pc:spChg chg="del">
          <ac:chgData name="Johnson, Kathy" userId="S::kjohnson@gwinnetttech.edu::bc454295-a45c-4866-b0f4-dd150e906dc9" providerId="AD" clId="Web-{5224B926-DFB8-84F6-BD04-F56198616ED2}" dt="2023-10-24T21:18:08.563" v="94"/>
          <ac:spMkLst>
            <pc:docMk/>
            <pc:sldMk cId="1703006903" sldId="433"/>
            <ac:spMk id="4" creationId="{222DFBD7-8C05-BB45-BE2A-2807E8FE0A3C}"/>
          </ac:spMkLst>
        </pc:spChg>
      </pc:sldChg>
      <pc:sldChg chg="modSp">
        <pc:chgData name="Johnson, Kathy" userId="S::kjohnson@gwinnetttech.edu::bc454295-a45c-4866-b0f4-dd150e906dc9" providerId="AD" clId="Web-{5224B926-DFB8-84F6-BD04-F56198616ED2}" dt="2023-10-24T21:20:05.427" v="110" actId="14100"/>
        <pc:sldMkLst>
          <pc:docMk/>
          <pc:sldMk cId="704927438" sldId="438"/>
        </pc:sldMkLst>
        <pc:spChg chg="mod">
          <ac:chgData name="Johnson, Kathy" userId="S::kjohnson@gwinnetttech.edu::bc454295-a45c-4866-b0f4-dd150e906dc9" providerId="AD" clId="Web-{5224B926-DFB8-84F6-BD04-F56198616ED2}" dt="2023-10-24T21:20:05.427" v="110" actId="14100"/>
          <ac:spMkLst>
            <pc:docMk/>
            <pc:sldMk cId="704927438" sldId="438"/>
            <ac:spMk id="90117" creationId="{917A67D2-A680-894A-ACAF-6E6465F0D089}"/>
          </ac:spMkLst>
        </pc:spChg>
      </pc:sldChg>
      <pc:sldChg chg="modSp">
        <pc:chgData name="Johnson, Kathy" userId="S::kjohnson@gwinnetttech.edu::bc454295-a45c-4866-b0f4-dd150e906dc9" providerId="AD" clId="Web-{5224B926-DFB8-84F6-BD04-F56198616ED2}" dt="2023-10-24T21:22:07.072" v="111" actId="1076"/>
        <pc:sldMkLst>
          <pc:docMk/>
          <pc:sldMk cId="35829021" sldId="447"/>
        </pc:sldMkLst>
        <pc:picChg chg="mod">
          <ac:chgData name="Johnson, Kathy" userId="S::kjohnson@gwinnetttech.edu::bc454295-a45c-4866-b0f4-dd150e906dc9" providerId="AD" clId="Web-{5224B926-DFB8-84F6-BD04-F56198616ED2}" dt="2023-10-24T21:22:07.072" v="111" actId="1076"/>
          <ac:picMkLst>
            <pc:docMk/>
            <pc:sldMk cId="35829021" sldId="447"/>
            <ac:picMk id="101379" creationId="{E06D7B16-9B18-784D-BDB4-17A449B19005}"/>
          </ac:picMkLst>
        </pc:picChg>
      </pc:sldChg>
      <pc:sldChg chg="modSp">
        <pc:chgData name="Johnson, Kathy" userId="S::kjohnson@gwinnetttech.edu::bc454295-a45c-4866-b0f4-dd150e906dc9" providerId="AD" clId="Web-{5224B926-DFB8-84F6-BD04-F56198616ED2}" dt="2023-10-24T21:17:41.328" v="93" actId="20577"/>
        <pc:sldMkLst>
          <pc:docMk/>
          <pc:sldMk cId="831747246" sldId="470"/>
        </pc:sldMkLst>
        <pc:spChg chg="mod">
          <ac:chgData name="Johnson, Kathy" userId="S::kjohnson@gwinnetttech.edu::bc454295-a45c-4866-b0f4-dd150e906dc9" providerId="AD" clId="Web-{5224B926-DFB8-84F6-BD04-F56198616ED2}" dt="2023-10-24T21:17:41.328" v="93" actId="20577"/>
          <ac:spMkLst>
            <pc:docMk/>
            <pc:sldMk cId="831747246" sldId="470"/>
            <ac:spMk id="79875" creationId="{A71E8FA3-410C-AC45-AF01-33E2EA1FF50D}"/>
          </ac:spMkLst>
        </pc:spChg>
        <pc:picChg chg="mod">
          <ac:chgData name="Johnson, Kathy" userId="S::kjohnson@gwinnetttech.edu::bc454295-a45c-4866-b0f4-dd150e906dc9" providerId="AD" clId="Web-{5224B926-DFB8-84F6-BD04-F56198616ED2}" dt="2023-10-24T21:17:28.203" v="92" actId="1076"/>
          <ac:picMkLst>
            <pc:docMk/>
            <pc:sldMk cId="831747246" sldId="470"/>
            <ac:picMk id="79883" creationId="{B283DA58-AFF1-B247-99E4-A30D12728B0F}"/>
          </ac:picMkLst>
        </pc:picChg>
      </pc:sldChg>
      <pc:sldChg chg="delSp modSp">
        <pc:chgData name="Johnson, Kathy" userId="S::kjohnson@gwinnetttech.edu::bc454295-a45c-4866-b0f4-dd150e906dc9" providerId="AD" clId="Web-{5224B926-DFB8-84F6-BD04-F56198616ED2}" dt="2023-10-24T21:18:22.798" v="97"/>
        <pc:sldMkLst>
          <pc:docMk/>
          <pc:sldMk cId="180104306" sldId="471"/>
        </pc:sldMkLst>
        <pc:spChg chg="del">
          <ac:chgData name="Johnson, Kathy" userId="S::kjohnson@gwinnetttech.edu::bc454295-a45c-4866-b0f4-dd150e906dc9" providerId="AD" clId="Web-{5224B926-DFB8-84F6-BD04-F56198616ED2}" dt="2023-10-24T21:18:22.798" v="97"/>
          <ac:spMkLst>
            <pc:docMk/>
            <pc:sldMk cId="180104306" sldId="471"/>
            <ac:spMk id="4" creationId="{BA92911B-C2E9-1D46-9030-34FEE414DF21}"/>
          </ac:spMkLst>
        </pc:spChg>
        <pc:spChg chg="mod">
          <ac:chgData name="Johnson, Kathy" userId="S::kjohnson@gwinnetttech.edu::bc454295-a45c-4866-b0f4-dd150e906dc9" providerId="AD" clId="Web-{5224B926-DFB8-84F6-BD04-F56198616ED2}" dt="2023-10-24T21:18:21.970" v="96" actId="20577"/>
          <ac:spMkLst>
            <pc:docMk/>
            <pc:sldMk cId="180104306" sldId="471"/>
            <ac:spMk id="82947" creationId="{6C598BD9-FA7E-9047-AADE-E1D13BA11106}"/>
          </ac:spMkLst>
        </pc:spChg>
      </pc:sldChg>
      <pc:sldChg chg="modSp">
        <pc:chgData name="Johnson, Kathy" userId="S::kjohnson@gwinnetttech.edu::bc454295-a45c-4866-b0f4-dd150e906dc9" providerId="AD" clId="Web-{5224B926-DFB8-84F6-BD04-F56198616ED2}" dt="2023-10-24T21:22:55.886" v="112" actId="20577"/>
        <pc:sldMkLst>
          <pc:docMk/>
          <pc:sldMk cId="2901007050" sldId="473"/>
        </pc:sldMkLst>
        <pc:spChg chg="mod">
          <ac:chgData name="Johnson, Kathy" userId="S::kjohnson@gwinnetttech.edu::bc454295-a45c-4866-b0f4-dd150e906dc9" providerId="AD" clId="Web-{5224B926-DFB8-84F6-BD04-F56198616ED2}" dt="2023-10-24T21:22:55.886" v="112" actId="20577"/>
          <ac:spMkLst>
            <pc:docMk/>
            <pc:sldMk cId="2901007050" sldId="473"/>
            <ac:spMk id="108547" creationId="{5A57E9E2-02F7-BA42-B081-F319934D0CDD}"/>
          </ac:spMkLst>
        </pc:spChg>
      </pc:sldChg>
      <pc:sldChg chg="modSp">
        <pc:chgData name="Johnson, Kathy" userId="S::kjohnson@gwinnetttech.edu::bc454295-a45c-4866-b0f4-dd150e906dc9" providerId="AD" clId="Web-{5224B926-DFB8-84F6-BD04-F56198616ED2}" dt="2023-10-24T21:33:19.955" v="166" actId="14100"/>
        <pc:sldMkLst>
          <pc:docMk/>
          <pc:sldMk cId="1425636097" sldId="498"/>
        </pc:sldMkLst>
        <pc:spChg chg="mod">
          <ac:chgData name="Johnson, Kathy" userId="S::kjohnson@gwinnetttech.edu::bc454295-a45c-4866-b0f4-dd150e906dc9" providerId="AD" clId="Web-{5224B926-DFB8-84F6-BD04-F56198616ED2}" dt="2023-10-24T21:33:10.580" v="165" actId="20577"/>
          <ac:spMkLst>
            <pc:docMk/>
            <pc:sldMk cId="1425636097" sldId="498"/>
            <ac:spMk id="17" creationId="{4639EAAD-7FD0-A946-9013-C41F09BFBBEB}"/>
          </ac:spMkLst>
        </pc:spChg>
        <pc:spChg chg="mod">
          <ac:chgData name="Johnson, Kathy" userId="S::kjohnson@gwinnetttech.edu::bc454295-a45c-4866-b0f4-dd150e906dc9" providerId="AD" clId="Web-{5224B926-DFB8-84F6-BD04-F56198616ED2}" dt="2023-10-24T21:33:19.955" v="166" actId="14100"/>
          <ac:spMkLst>
            <pc:docMk/>
            <pc:sldMk cId="1425636097" sldId="498"/>
            <ac:spMk id="156677" creationId="{E05D443B-CE07-4F4A-ADBF-617E6A599845}"/>
          </ac:spMkLst>
        </pc:spChg>
        <pc:picChg chg="mod">
          <ac:chgData name="Johnson, Kathy" userId="S::kjohnson@gwinnetttech.edu::bc454295-a45c-4866-b0f4-dd150e906dc9" providerId="AD" clId="Web-{5224B926-DFB8-84F6-BD04-F56198616ED2}" dt="2023-10-24T21:32:54.814" v="161" actId="1076"/>
          <ac:picMkLst>
            <pc:docMk/>
            <pc:sldMk cId="1425636097" sldId="498"/>
            <ac:picMk id="156674" creationId="{A03C870E-EF04-7140-A2E8-9B0A3B2972D1}"/>
          </ac:picMkLst>
        </pc:picChg>
      </pc:sldChg>
      <pc:sldChg chg="modSp">
        <pc:chgData name="Johnson, Kathy" userId="S::kjohnson@gwinnetttech.edu::bc454295-a45c-4866-b0f4-dd150e906dc9" providerId="AD" clId="Web-{5224B926-DFB8-84F6-BD04-F56198616ED2}" dt="2023-10-24T21:33:42.268" v="171" actId="20577"/>
        <pc:sldMkLst>
          <pc:docMk/>
          <pc:sldMk cId="3586690087" sldId="500"/>
        </pc:sldMkLst>
        <pc:spChg chg="mod">
          <ac:chgData name="Johnson, Kathy" userId="S::kjohnson@gwinnetttech.edu::bc454295-a45c-4866-b0f4-dd150e906dc9" providerId="AD" clId="Web-{5224B926-DFB8-84F6-BD04-F56198616ED2}" dt="2023-10-24T21:33:42.268" v="171" actId="20577"/>
          <ac:spMkLst>
            <pc:docMk/>
            <pc:sldMk cId="3586690087" sldId="500"/>
            <ac:spMk id="159749" creationId="{BA4A9181-6F5E-EC4B-B5BD-C2624751B3AB}"/>
          </ac:spMkLst>
        </pc:spChg>
        <pc:picChg chg="mod">
          <ac:chgData name="Johnson, Kathy" userId="S::kjohnson@gwinnetttech.edu::bc454295-a45c-4866-b0f4-dd150e906dc9" providerId="AD" clId="Web-{5224B926-DFB8-84F6-BD04-F56198616ED2}" dt="2023-10-24T21:33:32.190" v="168" actId="1076"/>
          <ac:picMkLst>
            <pc:docMk/>
            <pc:sldMk cId="3586690087" sldId="500"/>
            <ac:picMk id="159748" creationId="{C55E3DA4-A7CB-874F-9CB0-F674BE311954}"/>
          </ac:picMkLst>
        </pc:picChg>
      </pc:sldChg>
      <pc:sldChg chg="delSp modSp">
        <pc:chgData name="Johnson, Kathy" userId="S::kjohnson@gwinnetttech.edu::bc454295-a45c-4866-b0f4-dd150e906dc9" providerId="AD" clId="Web-{5224B926-DFB8-84F6-BD04-F56198616ED2}" dt="2023-10-24T21:34:17.270" v="174" actId="14100"/>
        <pc:sldMkLst>
          <pc:docMk/>
          <pc:sldMk cId="4216669086" sldId="504"/>
        </pc:sldMkLst>
        <pc:spChg chg="mod">
          <ac:chgData name="Johnson, Kathy" userId="S::kjohnson@gwinnetttech.edu::bc454295-a45c-4866-b0f4-dd150e906dc9" providerId="AD" clId="Web-{5224B926-DFB8-84F6-BD04-F56198616ED2}" dt="2023-10-24T21:34:10.973" v="173" actId="20577"/>
          <ac:spMkLst>
            <pc:docMk/>
            <pc:sldMk cId="4216669086" sldId="504"/>
            <ac:spMk id="161794" creationId="{E4A150C7-38E2-5B41-B336-CF7C97AF67B2}"/>
          </ac:spMkLst>
        </pc:spChg>
        <pc:spChg chg="del">
          <ac:chgData name="Johnson, Kathy" userId="S::kjohnson@gwinnetttech.edu::bc454295-a45c-4866-b0f4-dd150e906dc9" providerId="AD" clId="Web-{5224B926-DFB8-84F6-BD04-F56198616ED2}" dt="2023-10-24T21:34:03.847" v="172"/>
          <ac:spMkLst>
            <pc:docMk/>
            <pc:sldMk cId="4216669086" sldId="504"/>
            <ac:spMk id="161795" creationId="{1C60EDF3-1278-9847-833C-82510CF44B81}"/>
          </ac:spMkLst>
        </pc:spChg>
        <pc:picChg chg="mod">
          <ac:chgData name="Johnson, Kathy" userId="S::kjohnson@gwinnetttech.edu::bc454295-a45c-4866-b0f4-dd150e906dc9" providerId="AD" clId="Web-{5224B926-DFB8-84F6-BD04-F56198616ED2}" dt="2023-10-24T21:34:17.270" v="174" actId="14100"/>
          <ac:picMkLst>
            <pc:docMk/>
            <pc:sldMk cId="4216669086" sldId="504"/>
            <ac:picMk id="161797" creationId="{EC8DFD12-A8C9-ED46-BFDE-5EF34159999C}"/>
          </ac:picMkLst>
        </pc:picChg>
      </pc:sldChg>
      <pc:sldChg chg="modSp">
        <pc:chgData name="Johnson, Kathy" userId="S::kjohnson@gwinnetttech.edu::bc454295-a45c-4866-b0f4-dd150e906dc9" providerId="AD" clId="Web-{5224B926-DFB8-84F6-BD04-F56198616ED2}" dt="2023-10-24T21:34:33.270" v="177" actId="1076"/>
        <pc:sldMkLst>
          <pc:docMk/>
          <pc:sldMk cId="2945866562" sldId="505"/>
        </pc:sldMkLst>
        <pc:picChg chg="mod">
          <ac:chgData name="Johnson, Kathy" userId="S::kjohnson@gwinnetttech.edu::bc454295-a45c-4866-b0f4-dd150e906dc9" providerId="AD" clId="Web-{5224B926-DFB8-84F6-BD04-F56198616ED2}" dt="2023-10-24T21:34:33.270" v="177" actId="1076"/>
          <ac:picMkLst>
            <pc:docMk/>
            <pc:sldMk cId="2945866562" sldId="505"/>
            <ac:picMk id="162823" creationId="{CADF5E0D-5542-E04C-AB91-1185B043AF8B}"/>
          </ac:picMkLst>
        </pc:picChg>
      </pc:sldChg>
      <pc:sldChg chg="addSp delSp modSp">
        <pc:chgData name="Johnson, Kathy" userId="S::kjohnson@gwinnetttech.edu::bc454295-a45c-4866-b0f4-dd150e906dc9" providerId="AD" clId="Web-{5224B926-DFB8-84F6-BD04-F56198616ED2}" dt="2023-10-24T21:28:25.913" v="140"/>
        <pc:sldMkLst>
          <pc:docMk/>
          <pc:sldMk cId="3679953234" sldId="511"/>
        </pc:sldMkLst>
        <pc:spChg chg="del">
          <ac:chgData name="Johnson, Kathy" userId="S::kjohnson@gwinnetttech.edu::bc454295-a45c-4866-b0f4-dd150e906dc9" providerId="AD" clId="Web-{5224B926-DFB8-84F6-BD04-F56198616ED2}" dt="2023-10-24T21:28:15.741" v="139"/>
          <ac:spMkLst>
            <pc:docMk/>
            <pc:sldMk cId="3679953234" sldId="511"/>
            <ac:spMk id="171010" creationId="{9086C0CD-336A-EE45-88ED-C5F21F755694}"/>
          </ac:spMkLst>
        </pc:spChg>
        <pc:spChg chg="mod">
          <ac:chgData name="Johnson, Kathy" userId="S::kjohnson@gwinnetttech.edu::bc454295-a45c-4866-b0f4-dd150e906dc9" providerId="AD" clId="Web-{5224B926-DFB8-84F6-BD04-F56198616ED2}" dt="2023-10-24T21:28:25.913" v="140"/>
          <ac:spMkLst>
            <pc:docMk/>
            <pc:sldMk cId="3679953234" sldId="511"/>
            <ac:spMk id="171011" creationId="{CE643C47-93BF-074E-BA52-8620EB686C56}"/>
          </ac:spMkLst>
        </pc:spChg>
        <pc:spChg chg="del">
          <ac:chgData name="Johnson, Kathy" userId="S::kjohnson@gwinnetttech.edu::bc454295-a45c-4866-b0f4-dd150e906dc9" providerId="AD" clId="Web-{5224B926-DFB8-84F6-BD04-F56198616ED2}" dt="2023-10-24T21:28:25.913" v="140"/>
          <ac:spMkLst>
            <pc:docMk/>
            <pc:sldMk cId="3679953234" sldId="511"/>
            <ac:spMk id="171018" creationId="{2DAA6C16-BF9B-4A3E-BC70-EE6015D4F967}"/>
          </ac:spMkLst>
        </pc:spChg>
        <pc:spChg chg="add">
          <ac:chgData name="Johnson, Kathy" userId="S::kjohnson@gwinnetttech.edu::bc454295-a45c-4866-b0f4-dd150e906dc9" providerId="AD" clId="Web-{5224B926-DFB8-84F6-BD04-F56198616ED2}" dt="2023-10-24T21:28:25.913" v="140"/>
          <ac:spMkLst>
            <pc:docMk/>
            <pc:sldMk cId="3679953234" sldId="511"/>
            <ac:spMk id="171027" creationId="{95B1FC96-0749-41C9-BAED-E089E77149FA}"/>
          </ac:spMkLst>
        </pc:spChg>
        <pc:spChg chg="add">
          <ac:chgData name="Johnson, Kathy" userId="S::kjohnson@gwinnetttech.edu::bc454295-a45c-4866-b0f4-dd150e906dc9" providerId="AD" clId="Web-{5224B926-DFB8-84F6-BD04-F56198616ED2}" dt="2023-10-24T21:28:25.913" v="140"/>
          <ac:spMkLst>
            <pc:docMk/>
            <pc:sldMk cId="3679953234" sldId="511"/>
            <ac:spMk id="171029" creationId="{63C1A86C-B1A8-4AEC-B001-595C91716E77}"/>
          </ac:spMkLst>
        </pc:spChg>
        <pc:grpChg chg="del">
          <ac:chgData name="Johnson, Kathy" userId="S::kjohnson@gwinnetttech.edu::bc454295-a45c-4866-b0f4-dd150e906dc9" providerId="AD" clId="Web-{5224B926-DFB8-84F6-BD04-F56198616ED2}" dt="2023-10-24T21:28:25.913" v="140"/>
          <ac:grpSpMkLst>
            <pc:docMk/>
            <pc:sldMk cId="3679953234" sldId="511"/>
            <ac:grpSpMk id="171020" creationId="{A4AE1828-51FD-4AD7-BCF6-9AF5C696CE5D}"/>
          </ac:grpSpMkLst>
        </pc:grpChg>
        <pc:picChg chg="mod ord">
          <ac:chgData name="Johnson, Kathy" userId="S::kjohnson@gwinnetttech.edu::bc454295-a45c-4866-b0f4-dd150e906dc9" providerId="AD" clId="Web-{5224B926-DFB8-84F6-BD04-F56198616ED2}" dt="2023-10-24T21:28:25.913" v="140"/>
          <ac:picMkLst>
            <pc:docMk/>
            <pc:sldMk cId="3679953234" sldId="511"/>
            <ac:picMk id="171012" creationId="{D6F68ACE-D277-BD4B-A595-04B88348FB52}"/>
          </ac:picMkLst>
        </pc:picChg>
        <pc:picChg chg="mod">
          <ac:chgData name="Johnson, Kathy" userId="S::kjohnson@gwinnetttech.edu::bc454295-a45c-4866-b0f4-dd150e906dc9" providerId="AD" clId="Web-{5224B926-DFB8-84F6-BD04-F56198616ED2}" dt="2023-10-24T21:28:25.913" v="140"/>
          <ac:picMkLst>
            <pc:docMk/>
            <pc:sldMk cId="3679953234" sldId="511"/>
            <ac:picMk id="171013" creationId="{C0749358-F819-D148-A1CF-DFB2F24C1928}"/>
          </ac:picMkLst>
        </pc:picChg>
      </pc:sldChg>
      <pc:sldChg chg="modSp">
        <pc:chgData name="Johnson, Kathy" userId="S::kjohnson@gwinnetttech.edu::bc454295-a45c-4866-b0f4-dd150e906dc9" providerId="AD" clId="Web-{5224B926-DFB8-84F6-BD04-F56198616ED2}" dt="2023-10-24T21:29:42.901" v="154" actId="20577"/>
        <pc:sldMkLst>
          <pc:docMk/>
          <pc:sldMk cId="1182524451" sldId="516"/>
        </pc:sldMkLst>
        <pc:spChg chg="mod">
          <ac:chgData name="Johnson, Kathy" userId="S::kjohnson@gwinnetttech.edu::bc454295-a45c-4866-b0f4-dd150e906dc9" providerId="AD" clId="Web-{5224B926-DFB8-84F6-BD04-F56198616ED2}" dt="2023-10-24T21:29:42.901" v="154" actId="20577"/>
          <ac:spMkLst>
            <pc:docMk/>
            <pc:sldMk cId="1182524451" sldId="516"/>
            <ac:spMk id="126978" creationId="{CE692637-75FD-5F4D-A88B-3B2540C0BAD2}"/>
          </ac:spMkLst>
        </pc:spChg>
      </pc:sldChg>
      <pc:sldChg chg="modSp">
        <pc:chgData name="Johnson, Kathy" userId="S::kjohnson@gwinnetttech.edu::bc454295-a45c-4866-b0f4-dd150e906dc9" providerId="AD" clId="Web-{5224B926-DFB8-84F6-BD04-F56198616ED2}" dt="2023-10-24T21:34:55.037" v="180" actId="20577"/>
        <pc:sldMkLst>
          <pc:docMk/>
          <pc:sldMk cId="4088507574" sldId="518"/>
        </pc:sldMkLst>
        <pc:spChg chg="mod">
          <ac:chgData name="Johnson, Kathy" userId="S::kjohnson@gwinnetttech.edu::bc454295-a45c-4866-b0f4-dd150e906dc9" providerId="AD" clId="Web-{5224B926-DFB8-84F6-BD04-F56198616ED2}" dt="2023-10-24T21:34:55.037" v="180" actId="20577"/>
          <ac:spMkLst>
            <pc:docMk/>
            <pc:sldMk cId="4088507574" sldId="518"/>
            <ac:spMk id="165891" creationId="{C1CE30B1-1F01-2741-B195-6D8E1DD230CE}"/>
          </ac:spMkLst>
        </pc:spChg>
      </pc:sldChg>
    </pc:docChg>
  </pc:docChgLst>
  <pc:docChgLst>
    <pc:chgData name="Johnson, Kathy" userId="S::kjohnson@gwinnetttech.edu::bc454295-a45c-4866-b0f4-dd150e906dc9" providerId="AD" clId="Web-{7C85F696-4B55-75A8-7D23-53A123A09C30}"/>
    <pc:docChg chg="modSld modMainMaster">
      <pc:chgData name="Johnson, Kathy" userId="S::kjohnson@gwinnetttech.edu::bc454295-a45c-4866-b0f4-dd150e906dc9" providerId="AD" clId="Web-{7C85F696-4B55-75A8-7D23-53A123A09C30}" dt="2023-10-16T22:08:06.289" v="193"/>
      <pc:docMkLst>
        <pc:docMk/>
      </pc:docMkLst>
      <pc:sldChg chg="modSp mod setBg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808991686" sldId="271"/>
        </pc:sldMkLst>
        <pc:picChg chg="mod">
          <ac:chgData name="Johnson, Kathy" userId="S::kjohnson@gwinnetttech.edu::bc454295-a45c-4866-b0f4-dd150e906dc9" providerId="AD" clId="Web-{7C85F696-4B55-75A8-7D23-53A123A09C30}" dt="2023-10-16T21:43:45.667" v="0" actId="1076"/>
          <ac:picMkLst>
            <pc:docMk/>
            <pc:sldMk cId="808991686" sldId="271"/>
            <ac:picMk id="6" creationId="{DE0FC492-4F64-FE40-883A-4B669C9DF69A}"/>
          </ac:picMkLst>
        </pc:picChg>
      </pc:sldChg>
      <pc:sldChg chg="addSp modSp mod setBg">
        <pc:chgData name="Johnson, Kathy" userId="S::kjohnson@gwinnetttech.edu::bc454295-a45c-4866-b0f4-dd150e906dc9" providerId="AD" clId="Web-{7C85F696-4B55-75A8-7D23-53A123A09C30}" dt="2023-10-16T22:04:51.158" v="169"/>
        <pc:sldMkLst>
          <pc:docMk/>
          <pc:sldMk cId="2912955805" sldId="272"/>
        </pc:sldMkLst>
        <pc:spChg chg="mod">
          <ac:chgData name="Johnson, Kathy" userId="S::kjohnson@gwinnetttech.edu::bc454295-a45c-4866-b0f4-dd150e906dc9" providerId="AD" clId="Web-{7C85F696-4B55-75A8-7D23-53A123A09C30}" dt="2023-10-16T22:04:51.158" v="169"/>
          <ac:spMkLst>
            <pc:docMk/>
            <pc:sldMk cId="2912955805" sldId="272"/>
            <ac:spMk id="2" creationId="{00000000-0000-0000-0000-00000000000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4:51.158" v="169"/>
          <ac:spMkLst>
            <pc:docMk/>
            <pc:sldMk cId="2912955805" sldId="272"/>
            <ac:spMk id="3" creationId="{00000000-0000-0000-0000-00000000000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51.158" v="169"/>
          <ac:spMkLst>
            <pc:docMk/>
            <pc:sldMk cId="2912955805" sldId="272"/>
            <ac:spMk id="8" creationId="{1709F1D5-B0F1-4714-A239-E5B61C161915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51.158" v="169"/>
          <ac:spMkLst>
            <pc:docMk/>
            <pc:sldMk cId="2912955805" sldId="272"/>
            <ac:spMk id="10" creationId="{228FB460-D3FF-4440-A020-05982A09E517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51.158" v="169"/>
          <ac:spMkLst>
            <pc:docMk/>
            <pc:sldMk cId="2912955805" sldId="272"/>
            <ac:spMk id="12" creationId="{14847E93-7DC1-4D4B-8829-B19AA7137C5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51.158" v="169"/>
          <ac:spMkLst>
            <pc:docMk/>
            <pc:sldMk cId="2912955805" sldId="272"/>
            <ac:spMk id="14" creationId="{5566D6E1-03A1-4D73-A4E0-35D74D568A04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51.158" v="169"/>
          <ac:spMkLst>
            <pc:docMk/>
            <pc:sldMk cId="2912955805" sldId="272"/>
            <ac:spMk id="16" creationId="{9F835A99-04AC-494A-A572-AFE8413CC938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51.158" v="169"/>
          <ac:spMkLst>
            <pc:docMk/>
            <pc:sldMk cId="2912955805" sldId="272"/>
            <ac:spMk id="18" creationId="{7B786209-1B0B-4CA9-9BDD-F7327066A84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51.158" v="169"/>
          <ac:spMkLst>
            <pc:docMk/>
            <pc:sldMk cId="2912955805" sldId="272"/>
            <ac:spMk id="20" creationId="{2D2964BB-484D-45AE-AD66-D407D0629652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51.158" v="169"/>
          <ac:spMkLst>
            <pc:docMk/>
            <pc:sldMk cId="2912955805" sldId="272"/>
            <ac:spMk id="22" creationId="{6691AC69-A76E-4DAB-B565-468B6B87ACF3}"/>
          </ac:spMkLst>
        </pc:spChg>
      </pc:sldChg>
      <pc:sldChg chg="addSp modSp mod setBg">
        <pc:chgData name="Johnson, Kathy" userId="S::kjohnson@gwinnetttech.edu::bc454295-a45c-4866-b0f4-dd150e906dc9" providerId="AD" clId="Web-{7C85F696-4B55-75A8-7D23-53A123A09C30}" dt="2023-10-16T22:04:58.018" v="170"/>
        <pc:sldMkLst>
          <pc:docMk/>
          <pc:sldMk cId="1113981490" sldId="273"/>
        </pc:sldMkLst>
        <pc:spChg chg="mod">
          <ac:chgData name="Johnson, Kathy" userId="S::kjohnson@gwinnetttech.edu::bc454295-a45c-4866-b0f4-dd150e906dc9" providerId="AD" clId="Web-{7C85F696-4B55-75A8-7D23-53A123A09C30}" dt="2023-10-16T22:04:58.018" v="170"/>
          <ac:spMkLst>
            <pc:docMk/>
            <pc:sldMk cId="1113981490" sldId="273"/>
            <ac:spMk id="2" creationId="{00000000-0000-0000-0000-00000000000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4:58.018" v="170"/>
          <ac:spMkLst>
            <pc:docMk/>
            <pc:sldMk cId="1113981490" sldId="273"/>
            <ac:spMk id="3" creationId="{00000000-0000-0000-0000-00000000000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58.018" v="170"/>
          <ac:spMkLst>
            <pc:docMk/>
            <pc:sldMk cId="1113981490" sldId="273"/>
            <ac:spMk id="8" creationId="{E92FEB64-6EEA-4759-B4A4-BD2C1E660BA8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58.018" v="170"/>
          <ac:spMkLst>
            <pc:docMk/>
            <pc:sldMk cId="1113981490" sldId="273"/>
            <ac:spMk id="10" creationId="{B10BB131-AC8E-4A8E-A5D1-36260F720C3B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58.018" v="170"/>
          <ac:spMkLst>
            <pc:docMk/>
            <pc:sldMk cId="1113981490" sldId="273"/>
            <ac:spMk id="12" creationId="{14847E93-7DC1-4D4B-8829-B19AA7137C5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58.018" v="170"/>
          <ac:spMkLst>
            <pc:docMk/>
            <pc:sldMk cId="1113981490" sldId="273"/>
            <ac:spMk id="14" creationId="{5566D6E1-03A1-4D73-A4E0-35D74D568A04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58.018" v="170"/>
          <ac:spMkLst>
            <pc:docMk/>
            <pc:sldMk cId="1113981490" sldId="273"/>
            <ac:spMk id="16" creationId="{9F835A99-04AC-494A-A572-AFE8413CC938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58.018" v="170"/>
          <ac:spMkLst>
            <pc:docMk/>
            <pc:sldMk cId="1113981490" sldId="273"/>
            <ac:spMk id="18" creationId="{7B786209-1B0B-4CA9-9BDD-F7327066A84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58.018" v="170"/>
          <ac:spMkLst>
            <pc:docMk/>
            <pc:sldMk cId="1113981490" sldId="273"/>
            <ac:spMk id="20" creationId="{2D2964BB-484D-45AE-AD66-D407D0629652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58.018" v="170"/>
          <ac:spMkLst>
            <pc:docMk/>
            <pc:sldMk cId="1113981490" sldId="273"/>
            <ac:spMk id="22" creationId="{6691AC69-A76E-4DAB-B565-468B6B87ACF3}"/>
          </ac:spMkLst>
        </pc:spChg>
      </pc:sldChg>
      <pc:sldChg chg="addSp modSp mod setBg">
        <pc:chgData name="Johnson, Kathy" userId="S::kjohnson@gwinnetttech.edu::bc454295-a45c-4866-b0f4-dd150e906dc9" providerId="AD" clId="Web-{7C85F696-4B55-75A8-7D23-53A123A09C30}" dt="2023-10-16T22:05:21.706" v="172"/>
        <pc:sldMkLst>
          <pc:docMk/>
          <pc:sldMk cId="287470648" sldId="274"/>
        </pc:sldMkLst>
        <pc:spChg chg="mod">
          <ac:chgData name="Johnson, Kathy" userId="S::kjohnson@gwinnetttech.edu::bc454295-a45c-4866-b0f4-dd150e906dc9" providerId="AD" clId="Web-{7C85F696-4B55-75A8-7D23-53A123A09C30}" dt="2023-10-16T22:05:21.706" v="172"/>
          <ac:spMkLst>
            <pc:docMk/>
            <pc:sldMk cId="287470648" sldId="274"/>
            <ac:spMk id="2" creationId="{00000000-0000-0000-0000-00000000000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5:21.706" v="172"/>
          <ac:spMkLst>
            <pc:docMk/>
            <pc:sldMk cId="287470648" sldId="274"/>
            <ac:spMk id="3" creationId="{00000000-0000-0000-0000-00000000000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5:21.706" v="172"/>
          <ac:spMkLst>
            <pc:docMk/>
            <pc:sldMk cId="287470648" sldId="274"/>
            <ac:spMk id="8" creationId="{389575E1-3389-451A-A5F7-27854C25C599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5:21.706" v="172"/>
          <ac:spMkLst>
            <pc:docMk/>
            <pc:sldMk cId="287470648" sldId="274"/>
            <ac:spMk id="10" creationId="{A53CCC5C-D88E-40FB-B30B-23DCDBD01D37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5:21.706" v="172"/>
          <ac:spMkLst>
            <pc:docMk/>
            <pc:sldMk cId="287470648" sldId="274"/>
            <ac:spMk id="12" creationId="{081E4A58-353D-44AE-B2FC-2A74E2E400F7}"/>
          </ac:spMkLst>
        </pc:spChg>
      </pc:sldChg>
      <pc:sldChg chg="addSp modSp mod setBg">
        <pc:chgData name="Johnson, Kathy" userId="S::kjohnson@gwinnetttech.edu::bc454295-a45c-4866-b0f4-dd150e906dc9" providerId="AD" clId="Web-{7C85F696-4B55-75A8-7D23-53A123A09C30}" dt="2023-10-16T22:00:58.464" v="148" actId="20577"/>
        <pc:sldMkLst>
          <pc:docMk/>
          <pc:sldMk cId="983190202" sldId="275"/>
        </pc:sldMkLst>
        <pc:spChg chg="mod">
          <ac:chgData name="Johnson, Kathy" userId="S::kjohnson@gwinnetttech.edu::bc454295-a45c-4866-b0f4-dd150e906dc9" providerId="AD" clId="Web-{7C85F696-4B55-75A8-7D23-53A123A09C30}" dt="2023-10-16T22:00:09.322" v="92"/>
          <ac:spMkLst>
            <pc:docMk/>
            <pc:sldMk cId="983190202" sldId="275"/>
            <ac:spMk id="2" creationId="{00000000-0000-0000-0000-00000000000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0:58.464" v="148" actId="20577"/>
          <ac:spMkLst>
            <pc:docMk/>
            <pc:sldMk cId="983190202" sldId="275"/>
            <ac:spMk id="3" creationId="{00000000-0000-0000-0000-00000000000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0:09.322" v="92"/>
          <ac:spMkLst>
            <pc:docMk/>
            <pc:sldMk cId="983190202" sldId="275"/>
            <ac:spMk id="8" creationId="{907EF6B7-1338-4443-8C46-6A318D952DF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0:09.322" v="92"/>
          <ac:spMkLst>
            <pc:docMk/>
            <pc:sldMk cId="983190202" sldId="275"/>
            <ac:spMk id="10" creationId="{DAAE4CDD-124C-4DCF-9584-B6033B545DD5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0:09.322" v="92"/>
          <ac:spMkLst>
            <pc:docMk/>
            <pc:sldMk cId="983190202" sldId="275"/>
            <ac:spMk id="12" creationId="{081E4A58-353D-44AE-B2FC-2A74E2E400F7}"/>
          </ac:spMkLst>
        </pc:spChg>
      </pc:sldChg>
      <pc:sldChg chg="addSp modSp mod setBg">
        <pc:chgData name="Johnson, Kathy" userId="S::kjohnson@gwinnetttech.edu::bc454295-a45c-4866-b0f4-dd150e906dc9" providerId="AD" clId="Web-{7C85F696-4B55-75A8-7D23-53A123A09C30}" dt="2023-10-16T22:05:59.192" v="179"/>
        <pc:sldMkLst>
          <pc:docMk/>
          <pc:sldMk cId="2483563068" sldId="276"/>
        </pc:sldMkLst>
        <pc:spChg chg="mod">
          <ac:chgData name="Johnson, Kathy" userId="S::kjohnson@gwinnetttech.edu::bc454295-a45c-4866-b0f4-dd150e906dc9" providerId="AD" clId="Web-{7C85F696-4B55-75A8-7D23-53A123A09C30}" dt="2023-10-16T22:05:59.192" v="179"/>
          <ac:spMkLst>
            <pc:docMk/>
            <pc:sldMk cId="2483563068" sldId="276"/>
            <ac:spMk id="2" creationId="{00000000-0000-0000-0000-00000000000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5:59.192" v="179"/>
          <ac:spMkLst>
            <pc:docMk/>
            <pc:sldMk cId="2483563068" sldId="276"/>
            <ac:spMk id="3" creationId="{00000000-0000-0000-0000-00000000000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5:59.192" v="179"/>
          <ac:spMkLst>
            <pc:docMk/>
            <pc:sldMk cId="2483563068" sldId="276"/>
            <ac:spMk id="8" creationId="{907EF6B7-1338-4443-8C46-6A318D952DF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5:59.192" v="179"/>
          <ac:spMkLst>
            <pc:docMk/>
            <pc:sldMk cId="2483563068" sldId="276"/>
            <ac:spMk id="10" creationId="{DAAE4CDD-124C-4DCF-9584-B6033B545DD5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5:59.192" v="179"/>
          <ac:spMkLst>
            <pc:docMk/>
            <pc:sldMk cId="2483563068" sldId="276"/>
            <ac:spMk id="12" creationId="{081E4A58-353D-44AE-B2FC-2A74E2E400F7}"/>
          </ac:spMkLst>
        </pc:spChg>
      </pc:sldChg>
      <pc:sldChg chg="addSp modSp mod setBg">
        <pc:chgData name="Johnson, Kathy" userId="S::kjohnson@gwinnetttech.edu::bc454295-a45c-4866-b0f4-dd150e906dc9" providerId="AD" clId="Web-{7C85F696-4B55-75A8-7D23-53A123A09C30}" dt="2023-10-16T22:06:05.020" v="180"/>
        <pc:sldMkLst>
          <pc:docMk/>
          <pc:sldMk cId="4186930129" sldId="277"/>
        </pc:sldMkLst>
        <pc:spChg chg="mod">
          <ac:chgData name="Johnson, Kathy" userId="S::kjohnson@gwinnetttech.edu::bc454295-a45c-4866-b0f4-dd150e906dc9" providerId="AD" clId="Web-{7C85F696-4B55-75A8-7D23-53A123A09C30}" dt="2023-10-16T22:06:05.020" v="180"/>
          <ac:spMkLst>
            <pc:docMk/>
            <pc:sldMk cId="4186930129" sldId="277"/>
            <ac:spMk id="2" creationId="{00000000-0000-0000-0000-00000000000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6:05.020" v="180"/>
          <ac:spMkLst>
            <pc:docMk/>
            <pc:sldMk cId="4186930129" sldId="277"/>
            <ac:spMk id="3" creationId="{00000000-0000-0000-0000-00000000000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6:05.020" v="180"/>
          <ac:spMkLst>
            <pc:docMk/>
            <pc:sldMk cId="4186930129" sldId="277"/>
            <ac:spMk id="8" creationId="{907EF6B7-1338-4443-8C46-6A318D952DF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6:05.020" v="180"/>
          <ac:spMkLst>
            <pc:docMk/>
            <pc:sldMk cId="4186930129" sldId="277"/>
            <ac:spMk id="10" creationId="{DAAE4CDD-124C-4DCF-9584-B6033B545DD5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6:05.020" v="180"/>
          <ac:spMkLst>
            <pc:docMk/>
            <pc:sldMk cId="4186930129" sldId="277"/>
            <ac:spMk id="12" creationId="{081E4A58-353D-44AE-B2FC-2A74E2E400F7}"/>
          </ac:spMkLst>
        </pc:spChg>
      </pc:sldChg>
      <pc:sldChg chg="addSp modSp mod setBg">
        <pc:chgData name="Johnson, Kathy" userId="S::kjohnson@gwinnetttech.edu::bc454295-a45c-4866-b0f4-dd150e906dc9" providerId="AD" clId="Web-{7C85F696-4B55-75A8-7D23-53A123A09C30}" dt="2023-10-16T22:07:24.585" v="186"/>
        <pc:sldMkLst>
          <pc:docMk/>
          <pc:sldMk cId="1599779764" sldId="278"/>
        </pc:sldMkLst>
        <pc:spChg chg="mod">
          <ac:chgData name="Johnson, Kathy" userId="S::kjohnson@gwinnetttech.edu::bc454295-a45c-4866-b0f4-dd150e906dc9" providerId="AD" clId="Web-{7C85F696-4B55-75A8-7D23-53A123A09C30}" dt="2023-10-16T22:07:24.585" v="186"/>
          <ac:spMkLst>
            <pc:docMk/>
            <pc:sldMk cId="1599779764" sldId="278"/>
            <ac:spMk id="2" creationId="{00000000-0000-0000-0000-00000000000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7:24.585" v="186"/>
          <ac:spMkLst>
            <pc:docMk/>
            <pc:sldMk cId="1599779764" sldId="278"/>
            <ac:spMk id="3" creationId="{00000000-0000-0000-0000-00000000000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24.585" v="186"/>
          <ac:spMkLst>
            <pc:docMk/>
            <pc:sldMk cId="1599779764" sldId="278"/>
            <ac:spMk id="8" creationId="{C2554CA6-288E-4202-BC52-2E5A8F0C0AE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24.585" v="186"/>
          <ac:spMkLst>
            <pc:docMk/>
            <pc:sldMk cId="1599779764" sldId="278"/>
            <ac:spMk id="10" creationId="{B10BB131-AC8E-4A8E-A5D1-36260F720C3B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24.585" v="186"/>
          <ac:spMkLst>
            <pc:docMk/>
            <pc:sldMk cId="1599779764" sldId="278"/>
            <ac:spMk id="12" creationId="{5B7778FC-632E-4DCA-A7CB-0D7731CCF97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24.585" v="186"/>
          <ac:spMkLst>
            <pc:docMk/>
            <pc:sldMk cId="1599779764" sldId="278"/>
            <ac:spMk id="14" creationId="{FA23A907-97FB-4A8F-880A-DD77401C4296}"/>
          </ac:spMkLst>
        </pc:spChg>
      </pc:sldChg>
      <pc:sldChg chg="mod setBg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951882206" sldId="295"/>
        </pc:sldMkLst>
      </pc:sldChg>
      <pc:sldChg chg="addSp modSp mod setBg">
        <pc:chgData name="Johnson, Kathy" userId="S::kjohnson@gwinnetttech.edu::bc454295-a45c-4866-b0f4-dd150e906dc9" providerId="AD" clId="Web-{7C85F696-4B55-75A8-7D23-53A123A09C30}" dt="2023-10-16T21:49:22.256" v="16"/>
        <pc:sldMkLst>
          <pc:docMk/>
          <pc:sldMk cId="3714959727" sldId="296"/>
        </pc:sldMkLst>
        <pc:spChg chg="mod">
          <ac:chgData name="Johnson, Kathy" userId="S::kjohnson@gwinnetttech.edu::bc454295-a45c-4866-b0f4-dd150e906dc9" providerId="AD" clId="Web-{7C85F696-4B55-75A8-7D23-53A123A09C30}" dt="2023-10-16T21:49:22.256" v="16"/>
          <ac:spMkLst>
            <pc:docMk/>
            <pc:sldMk cId="3714959727" sldId="296"/>
            <ac:spMk id="2" creationId="{00000000-0000-0000-0000-00000000000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49:22.256" v="16"/>
          <ac:spMkLst>
            <pc:docMk/>
            <pc:sldMk cId="3714959727" sldId="296"/>
            <ac:spMk id="3" creationId="{00000000-0000-0000-0000-00000000000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49:22.256" v="16"/>
          <ac:spMkLst>
            <pc:docMk/>
            <pc:sldMk cId="3714959727" sldId="296"/>
            <ac:spMk id="8" creationId="{907EF6B7-1338-4443-8C46-6A318D952DF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49:22.256" v="16"/>
          <ac:spMkLst>
            <pc:docMk/>
            <pc:sldMk cId="3714959727" sldId="296"/>
            <ac:spMk id="10" creationId="{DAAE4CDD-124C-4DCF-9584-B6033B545DD5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49:22.256" v="16"/>
          <ac:spMkLst>
            <pc:docMk/>
            <pc:sldMk cId="3714959727" sldId="296"/>
            <ac:spMk id="12" creationId="{081E4A58-353D-44AE-B2FC-2A74E2E400F7}"/>
          </ac:spMkLst>
        </pc:spChg>
      </pc:sldChg>
      <pc:sldChg chg="addSp modSp mod setBg">
        <pc:chgData name="Johnson, Kathy" userId="S::kjohnson@gwinnetttech.edu::bc454295-a45c-4866-b0f4-dd150e906dc9" providerId="AD" clId="Web-{7C85F696-4B55-75A8-7D23-53A123A09C30}" dt="2023-10-16T21:49:16.927" v="15"/>
        <pc:sldMkLst>
          <pc:docMk/>
          <pc:sldMk cId="2184610072" sldId="297"/>
        </pc:sldMkLst>
        <pc:spChg chg="mod">
          <ac:chgData name="Johnson, Kathy" userId="S::kjohnson@gwinnetttech.edu::bc454295-a45c-4866-b0f4-dd150e906dc9" providerId="AD" clId="Web-{7C85F696-4B55-75A8-7D23-53A123A09C30}" dt="2023-10-16T21:49:16.927" v="15"/>
          <ac:spMkLst>
            <pc:docMk/>
            <pc:sldMk cId="2184610072" sldId="297"/>
            <ac:spMk id="2" creationId="{00000000-0000-0000-0000-00000000000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49:16.927" v="15"/>
          <ac:spMkLst>
            <pc:docMk/>
            <pc:sldMk cId="2184610072" sldId="297"/>
            <ac:spMk id="9" creationId="{A4AC5506-6312-4701-8D3C-40187889A947}"/>
          </ac:spMkLst>
        </pc:spChg>
        <pc:picChg chg="mod">
          <ac:chgData name="Johnson, Kathy" userId="S::kjohnson@gwinnetttech.edu::bc454295-a45c-4866-b0f4-dd150e906dc9" providerId="AD" clId="Web-{7C85F696-4B55-75A8-7D23-53A123A09C30}" dt="2023-10-16T21:49:16.927" v="15"/>
          <ac:picMkLst>
            <pc:docMk/>
            <pc:sldMk cId="2184610072" sldId="297"/>
            <ac:picMk id="4" creationId="{00000000-0000-0000-0000-000000000000}"/>
          </ac:picMkLst>
        </pc:picChg>
      </pc:sldChg>
      <pc:sldChg chg="addSp modSp mod setBg">
        <pc:chgData name="Johnson, Kathy" userId="S::kjohnson@gwinnetttech.edu::bc454295-a45c-4866-b0f4-dd150e906dc9" providerId="AD" clId="Web-{7C85F696-4B55-75A8-7D23-53A123A09C30}" dt="2023-10-16T21:49:32.303" v="17"/>
        <pc:sldMkLst>
          <pc:docMk/>
          <pc:sldMk cId="2774776038" sldId="298"/>
        </pc:sldMkLst>
        <pc:spChg chg="mod">
          <ac:chgData name="Johnson, Kathy" userId="S::kjohnson@gwinnetttech.edu::bc454295-a45c-4866-b0f4-dd150e906dc9" providerId="AD" clId="Web-{7C85F696-4B55-75A8-7D23-53A123A09C30}" dt="2023-10-16T21:49:32.303" v="17"/>
          <ac:spMkLst>
            <pc:docMk/>
            <pc:sldMk cId="2774776038" sldId="298"/>
            <ac:spMk id="2" creationId="{00000000-0000-0000-0000-00000000000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49:32.303" v="17"/>
          <ac:spMkLst>
            <pc:docMk/>
            <pc:sldMk cId="2774776038" sldId="298"/>
            <ac:spMk id="9" creationId="{16C5FA50-8D52-4617-AF91-5C7B1C8352F1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49:32.303" v="17"/>
          <ac:spMkLst>
            <pc:docMk/>
            <pc:sldMk cId="2774776038" sldId="298"/>
            <ac:spMk id="11" creationId="{E223798C-12AD-4B0C-A50C-D676347D67CF}"/>
          </ac:spMkLst>
        </pc:spChg>
        <pc:picChg chg="mod">
          <ac:chgData name="Johnson, Kathy" userId="S::kjohnson@gwinnetttech.edu::bc454295-a45c-4866-b0f4-dd150e906dc9" providerId="AD" clId="Web-{7C85F696-4B55-75A8-7D23-53A123A09C30}" dt="2023-10-16T21:49:32.303" v="17"/>
          <ac:picMkLst>
            <pc:docMk/>
            <pc:sldMk cId="2774776038" sldId="298"/>
            <ac:picMk id="4" creationId="{00000000-0000-0000-0000-000000000000}"/>
          </ac:picMkLst>
        </pc:picChg>
      </pc:sldChg>
      <pc:sldChg chg="addSp delSp modSp mod setBg">
        <pc:chgData name="Johnson, Kathy" userId="S::kjohnson@gwinnetttech.edu::bc454295-a45c-4866-b0f4-dd150e906dc9" providerId="AD" clId="Web-{7C85F696-4B55-75A8-7D23-53A123A09C30}" dt="2023-10-16T21:50:19.507" v="21"/>
        <pc:sldMkLst>
          <pc:docMk/>
          <pc:sldMk cId="558219479" sldId="299"/>
        </pc:sldMkLst>
        <pc:spChg chg="mod">
          <ac:chgData name="Johnson, Kathy" userId="S::kjohnson@gwinnetttech.edu::bc454295-a45c-4866-b0f4-dd150e906dc9" providerId="AD" clId="Web-{7C85F696-4B55-75A8-7D23-53A123A09C30}" dt="2023-10-16T21:50:19.507" v="21"/>
          <ac:spMkLst>
            <pc:docMk/>
            <pc:sldMk cId="558219479" sldId="299"/>
            <ac:spMk id="2" creationId="{00000000-0000-0000-0000-00000000000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0:19.507" v="21"/>
          <ac:spMkLst>
            <pc:docMk/>
            <pc:sldMk cId="558219479" sldId="299"/>
            <ac:spMk id="3" creationId="{00000000-0000-0000-0000-000000000000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0:19.507" v="20"/>
          <ac:spMkLst>
            <pc:docMk/>
            <pc:sldMk cId="558219479" sldId="299"/>
            <ac:spMk id="8" creationId="{907EF6B7-1338-4443-8C46-6A318D952DFD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0:19.507" v="20"/>
          <ac:spMkLst>
            <pc:docMk/>
            <pc:sldMk cId="558219479" sldId="299"/>
            <ac:spMk id="10" creationId="{DAAE4CDD-124C-4DCF-9584-B6033B545DD5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0:19.507" v="20"/>
          <ac:spMkLst>
            <pc:docMk/>
            <pc:sldMk cId="558219479" sldId="299"/>
            <ac:spMk id="12" creationId="{081E4A58-353D-44AE-B2FC-2A74E2E400F7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0:19.507" v="21"/>
          <ac:spMkLst>
            <pc:docMk/>
            <pc:sldMk cId="558219479" sldId="299"/>
            <ac:spMk id="14" creationId="{777A147A-9ED8-46B4-8660-1B3C2AA880B5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0:19.507" v="21"/>
          <ac:spMkLst>
            <pc:docMk/>
            <pc:sldMk cId="558219479" sldId="299"/>
            <ac:spMk id="15" creationId="{5D6C15A0-C087-4593-8414-2B4EC1CDC3DE}"/>
          </ac:spMkLst>
        </pc:spChg>
      </pc:sldChg>
      <pc:sldChg chg="addSp delSp modSp mod setBg">
        <pc:chgData name="Johnson, Kathy" userId="S::kjohnson@gwinnetttech.edu::bc454295-a45c-4866-b0f4-dd150e906dc9" providerId="AD" clId="Web-{7C85F696-4B55-75A8-7D23-53A123A09C30}" dt="2023-10-16T21:50:37.930" v="24"/>
        <pc:sldMkLst>
          <pc:docMk/>
          <pc:sldMk cId="2298512668" sldId="300"/>
        </pc:sldMkLst>
        <pc:spChg chg="mod">
          <ac:chgData name="Johnson, Kathy" userId="S::kjohnson@gwinnetttech.edu::bc454295-a45c-4866-b0f4-dd150e906dc9" providerId="AD" clId="Web-{7C85F696-4B55-75A8-7D23-53A123A09C30}" dt="2023-10-16T21:50:37.930" v="24"/>
          <ac:spMkLst>
            <pc:docMk/>
            <pc:sldMk cId="2298512668" sldId="300"/>
            <ac:spMk id="2" creationId="{00000000-0000-0000-0000-00000000000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0:37.930" v="24"/>
          <ac:spMkLst>
            <pc:docMk/>
            <pc:sldMk cId="2298512668" sldId="300"/>
            <ac:spMk id="3" creationId="{00000000-0000-0000-0000-000000000000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0:37.898" v="23"/>
          <ac:spMkLst>
            <pc:docMk/>
            <pc:sldMk cId="2298512668" sldId="300"/>
            <ac:spMk id="9" creationId="{F13C74B1-5B17-4795-BED0-7140497B445A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0:37.898" v="23"/>
          <ac:spMkLst>
            <pc:docMk/>
            <pc:sldMk cId="2298512668" sldId="300"/>
            <ac:spMk id="11" creationId="{D4974D33-8DC5-464E-8C6D-BE58F0669C17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0:37.930" v="24"/>
          <ac:spMkLst>
            <pc:docMk/>
            <pc:sldMk cId="2298512668" sldId="300"/>
            <ac:spMk id="13" creationId="{2C61293E-6EBE-43EF-A52C-9BEBFD7679D4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0:37.930" v="24"/>
          <ac:spMkLst>
            <pc:docMk/>
            <pc:sldMk cId="2298512668" sldId="300"/>
            <ac:spMk id="15" creationId="{21540236-BFD5-4A9D-8840-4703E7F76825}"/>
          </ac:spMkLst>
        </pc:spChg>
        <pc:picChg chg="add del">
          <ac:chgData name="Johnson, Kathy" userId="S::kjohnson@gwinnetttech.edu::bc454295-a45c-4866-b0f4-dd150e906dc9" providerId="AD" clId="Web-{7C85F696-4B55-75A8-7D23-53A123A09C30}" dt="2023-10-16T21:50:37.898" v="23"/>
          <ac:picMkLst>
            <pc:docMk/>
            <pc:sldMk cId="2298512668" sldId="300"/>
            <ac:picMk id="5" creationId="{7B0CDD7F-6D6B-0DE4-33F4-95ADB701DE9E}"/>
          </ac:picMkLst>
        </pc:picChg>
        <pc:picChg chg="add">
          <ac:chgData name="Johnson, Kathy" userId="S::kjohnson@gwinnetttech.edu::bc454295-a45c-4866-b0f4-dd150e906dc9" providerId="AD" clId="Web-{7C85F696-4B55-75A8-7D23-53A123A09C30}" dt="2023-10-16T21:50:37.930" v="24"/>
          <ac:picMkLst>
            <pc:docMk/>
            <pc:sldMk cId="2298512668" sldId="300"/>
            <ac:picMk id="14" creationId="{624F411B-B12E-D03E-BFC2-9F991B8D33FA}"/>
          </ac:picMkLst>
        </pc:picChg>
      </pc:sldChg>
      <pc:sldChg chg="addSp modSp mod setBg">
        <pc:chgData name="Johnson, Kathy" userId="S::kjohnson@gwinnetttech.edu::bc454295-a45c-4866-b0f4-dd150e906dc9" providerId="AD" clId="Web-{7C85F696-4B55-75A8-7D23-53A123A09C30}" dt="2023-10-16T21:50:06.257" v="18"/>
        <pc:sldMkLst>
          <pc:docMk/>
          <pc:sldMk cId="2242084162" sldId="301"/>
        </pc:sldMkLst>
        <pc:spChg chg="mod">
          <ac:chgData name="Johnson, Kathy" userId="S::kjohnson@gwinnetttech.edu::bc454295-a45c-4866-b0f4-dd150e906dc9" providerId="AD" clId="Web-{7C85F696-4B55-75A8-7D23-53A123A09C30}" dt="2023-10-16T21:50:06.257" v="18"/>
          <ac:spMkLst>
            <pc:docMk/>
            <pc:sldMk cId="2242084162" sldId="301"/>
            <ac:spMk id="2" creationId="{00000000-0000-0000-0000-00000000000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0:06.257" v="18"/>
          <ac:spMkLst>
            <pc:docMk/>
            <pc:sldMk cId="2242084162" sldId="301"/>
            <ac:spMk id="5" creationId="{37F39AA4-1E60-0F41-BA25-D98C87F5081A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0:06.257" v="18"/>
          <ac:spMkLst>
            <pc:docMk/>
            <pc:sldMk cId="2242084162" sldId="301"/>
            <ac:spMk id="10" creationId="{907EF6B7-1338-4443-8C46-6A318D952DF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0:06.257" v="18"/>
          <ac:spMkLst>
            <pc:docMk/>
            <pc:sldMk cId="2242084162" sldId="301"/>
            <ac:spMk id="12" creationId="{DAAE4CDD-124C-4DCF-9584-B6033B545DD5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0:06.257" v="18"/>
          <ac:spMkLst>
            <pc:docMk/>
            <pc:sldMk cId="2242084162" sldId="301"/>
            <ac:spMk id="14" creationId="{081E4A58-353D-44AE-B2FC-2A74E2E400F7}"/>
          </ac:spMkLst>
        </pc:spChg>
      </pc:sldChg>
      <pc:sldChg chg="addSp modSp mod setBg">
        <pc:chgData name="Johnson, Kathy" userId="S::kjohnson@gwinnetttech.edu::bc454295-a45c-4866-b0f4-dd150e906dc9" providerId="AD" clId="Web-{7C85F696-4B55-75A8-7D23-53A123A09C30}" dt="2023-10-16T21:50:48.446" v="25"/>
        <pc:sldMkLst>
          <pc:docMk/>
          <pc:sldMk cId="3086538812" sldId="302"/>
        </pc:sldMkLst>
        <pc:spChg chg="mod">
          <ac:chgData name="Johnson, Kathy" userId="S::kjohnson@gwinnetttech.edu::bc454295-a45c-4866-b0f4-dd150e906dc9" providerId="AD" clId="Web-{7C85F696-4B55-75A8-7D23-53A123A09C30}" dt="2023-10-16T21:50:48.446" v="25"/>
          <ac:spMkLst>
            <pc:docMk/>
            <pc:sldMk cId="3086538812" sldId="302"/>
            <ac:spMk id="2" creationId="{00000000-0000-0000-0000-00000000000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0:48.446" v="25"/>
          <ac:spMkLst>
            <pc:docMk/>
            <pc:sldMk cId="3086538812" sldId="302"/>
            <ac:spMk id="3" creationId="{00000000-0000-0000-0000-00000000000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0:48.446" v="25"/>
          <ac:spMkLst>
            <pc:docMk/>
            <pc:sldMk cId="3086538812" sldId="302"/>
            <ac:spMk id="9" creationId="{2C61293E-6EBE-43EF-A52C-9BEBFD7679D4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0:48.446" v="25"/>
          <ac:spMkLst>
            <pc:docMk/>
            <pc:sldMk cId="3086538812" sldId="302"/>
            <ac:spMk id="11" creationId="{21540236-BFD5-4A9D-8840-4703E7F76825}"/>
          </ac:spMkLst>
        </pc:spChg>
        <pc:picChg chg="add">
          <ac:chgData name="Johnson, Kathy" userId="S::kjohnson@gwinnetttech.edu::bc454295-a45c-4866-b0f4-dd150e906dc9" providerId="AD" clId="Web-{7C85F696-4B55-75A8-7D23-53A123A09C30}" dt="2023-10-16T21:50:48.446" v="25"/>
          <ac:picMkLst>
            <pc:docMk/>
            <pc:sldMk cId="3086538812" sldId="302"/>
            <ac:picMk id="5" creationId="{FBAB116A-5A15-22E2-A300-848C93226DB7}"/>
          </ac:picMkLst>
        </pc:picChg>
      </pc:sldChg>
      <pc:sldChg chg="addSp modSp mod setBg">
        <pc:chgData name="Johnson, Kathy" userId="S::kjohnson@gwinnetttech.edu::bc454295-a45c-4866-b0f4-dd150e906dc9" providerId="AD" clId="Web-{7C85F696-4B55-75A8-7D23-53A123A09C30}" dt="2023-10-16T21:51:17.634" v="26"/>
        <pc:sldMkLst>
          <pc:docMk/>
          <pc:sldMk cId="1339315562" sldId="303"/>
        </pc:sldMkLst>
        <pc:spChg chg="mod">
          <ac:chgData name="Johnson, Kathy" userId="S::kjohnson@gwinnetttech.edu::bc454295-a45c-4866-b0f4-dd150e906dc9" providerId="AD" clId="Web-{7C85F696-4B55-75A8-7D23-53A123A09C30}" dt="2023-10-16T21:51:17.634" v="26"/>
          <ac:spMkLst>
            <pc:docMk/>
            <pc:sldMk cId="1339315562" sldId="303"/>
            <ac:spMk id="2" creationId="{00000000-0000-0000-0000-00000000000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1:17.634" v="26"/>
          <ac:spMkLst>
            <pc:docMk/>
            <pc:sldMk cId="1339315562" sldId="303"/>
            <ac:spMk id="3" creationId="{00000000-0000-0000-0000-00000000000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1:17.634" v="26"/>
          <ac:spMkLst>
            <pc:docMk/>
            <pc:sldMk cId="1339315562" sldId="303"/>
            <ac:spMk id="8" creationId="{C05CBC3C-2E5A-4839-8B9B-2E5A6ADF0F58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1:17.634" v="26"/>
          <ac:spMkLst>
            <pc:docMk/>
            <pc:sldMk cId="1339315562" sldId="303"/>
            <ac:spMk id="10" creationId="{827FF362-FC97-4BF5-949B-D4ADFA26E457}"/>
          </ac:spMkLst>
        </pc:spChg>
      </pc:sldChg>
      <pc:sldChg chg="addSp modSp mod setBg">
        <pc:chgData name="Johnson, Kathy" userId="S::kjohnson@gwinnetttech.edu::bc454295-a45c-4866-b0f4-dd150e906dc9" providerId="AD" clId="Web-{7C85F696-4B55-75A8-7D23-53A123A09C30}" dt="2023-10-16T21:54:13.530" v="46"/>
        <pc:sldMkLst>
          <pc:docMk/>
          <pc:sldMk cId="3208460048" sldId="304"/>
        </pc:sldMkLst>
        <pc:spChg chg="mod">
          <ac:chgData name="Johnson, Kathy" userId="S::kjohnson@gwinnetttech.edu::bc454295-a45c-4866-b0f4-dd150e906dc9" providerId="AD" clId="Web-{7C85F696-4B55-75A8-7D23-53A123A09C30}" dt="2023-10-16T21:54:13.530" v="46"/>
          <ac:spMkLst>
            <pc:docMk/>
            <pc:sldMk cId="3208460048" sldId="304"/>
            <ac:spMk id="2" creationId="{00000000-0000-0000-0000-00000000000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4:13.530" v="46"/>
          <ac:spMkLst>
            <pc:docMk/>
            <pc:sldMk cId="3208460048" sldId="304"/>
            <ac:spMk id="3" creationId="{00000000-0000-0000-0000-00000000000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4:13.530" v="46"/>
          <ac:spMkLst>
            <pc:docMk/>
            <pc:sldMk cId="3208460048" sldId="304"/>
            <ac:spMk id="8" creationId="{907EF6B7-1338-4443-8C46-6A318D952DF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4:13.530" v="46"/>
          <ac:spMkLst>
            <pc:docMk/>
            <pc:sldMk cId="3208460048" sldId="304"/>
            <ac:spMk id="10" creationId="{DAAE4CDD-124C-4DCF-9584-B6033B545DD5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4:13.530" v="46"/>
          <ac:spMkLst>
            <pc:docMk/>
            <pc:sldMk cId="3208460048" sldId="304"/>
            <ac:spMk id="12" creationId="{081E4A58-353D-44AE-B2FC-2A74E2E400F7}"/>
          </ac:spMkLst>
        </pc:spChg>
      </pc:sldChg>
      <pc:sldChg chg="addSp modSp mod setBg">
        <pc:chgData name="Johnson, Kathy" userId="S::kjohnson@gwinnetttech.edu::bc454295-a45c-4866-b0f4-dd150e906dc9" providerId="AD" clId="Web-{7C85F696-4B55-75A8-7D23-53A123A09C30}" dt="2023-10-16T21:55:07.735" v="53"/>
        <pc:sldMkLst>
          <pc:docMk/>
          <pc:sldMk cId="3483602438" sldId="305"/>
        </pc:sldMkLst>
        <pc:spChg chg="mod">
          <ac:chgData name="Johnson, Kathy" userId="S::kjohnson@gwinnetttech.edu::bc454295-a45c-4866-b0f4-dd150e906dc9" providerId="AD" clId="Web-{7C85F696-4B55-75A8-7D23-53A123A09C30}" dt="2023-10-16T21:55:07.735" v="53"/>
          <ac:spMkLst>
            <pc:docMk/>
            <pc:sldMk cId="3483602438" sldId="305"/>
            <ac:spMk id="2" creationId="{00000000-0000-0000-0000-00000000000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5:07.735" v="53"/>
          <ac:spMkLst>
            <pc:docMk/>
            <pc:sldMk cId="3483602438" sldId="305"/>
            <ac:spMk id="3" creationId="{00000000-0000-0000-0000-00000000000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5:07.735" v="53"/>
          <ac:spMkLst>
            <pc:docMk/>
            <pc:sldMk cId="3483602438" sldId="305"/>
            <ac:spMk id="8" creationId="{907EF6B7-1338-4443-8C46-6A318D952DF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5:07.735" v="53"/>
          <ac:spMkLst>
            <pc:docMk/>
            <pc:sldMk cId="3483602438" sldId="305"/>
            <ac:spMk id="10" creationId="{DAAE4CDD-124C-4DCF-9584-B6033B545DD5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5:07.735" v="53"/>
          <ac:spMkLst>
            <pc:docMk/>
            <pc:sldMk cId="3483602438" sldId="305"/>
            <ac:spMk id="12" creationId="{081E4A58-353D-44AE-B2FC-2A74E2E400F7}"/>
          </ac:spMkLst>
        </pc:spChg>
      </pc:sldChg>
      <pc:sldChg chg="addSp modSp mod setBg">
        <pc:chgData name="Johnson, Kathy" userId="S::kjohnson@gwinnetttech.edu::bc454295-a45c-4866-b0f4-dd150e906dc9" providerId="AD" clId="Web-{7C85F696-4B55-75A8-7D23-53A123A09C30}" dt="2023-10-16T21:56:32.175" v="68"/>
        <pc:sldMkLst>
          <pc:docMk/>
          <pc:sldMk cId="2074288017" sldId="306"/>
        </pc:sldMkLst>
        <pc:spChg chg="mod">
          <ac:chgData name="Johnson, Kathy" userId="S::kjohnson@gwinnetttech.edu::bc454295-a45c-4866-b0f4-dd150e906dc9" providerId="AD" clId="Web-{7C85F696-4B55-75A8-7D23-53A123A09C30}" dt="2023-10-16T21:56:32.175" v="68"/>
          <ac:spMkLst>
            <pc:docMk/>
            <pc:sldMk cId="2074288017" sldId="306"/>
            <ac:spMk id="2" creationId="{00000000-0000-0000-0000-00000000000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6:32.175" v="68"/>
          <ac:spMkLst>
            <pc:docMk/>
            <pc:sldMk cId="2074288017" sldId="306"/>
            <ac:spMk id="3" creationId="{00000000-0000-0000-0000-00000000000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32.175" v="68"/>
          <ac:spMkLst>
            <pc:docMk/>
            <pc:sldMk cId="2074288017" sldId="306"/>
            <ac:spMk id="8" creationId="{1709F1D5-B0F1-4714-A239-E5B61C161915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32.175" v="68"/>
          <ac:spMkLst>
            <pc:docMk/>
            <pc:sldMk cId="2074288017" sldId="306"/>
            <ac:spMk id="10" creationId="{228FB460-D3FF-4440-A020-05982A09E517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32.175" v="68"/>
          <ac:spMkLst>
            <pc:docMk/>
            <pc:sldMk cId="2074288017" sldId="306"/>
            <ac:spMk id="12" creationId="{14847E93-7DC1-4D4B-8829-B19AA7137C5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32.175" v="68"/>
          <ac:spMkLst>
            <pc:docMk/>
            <pc:sldMk cId="2074288017" sldId="306"/>
            <ac:spMk id="14" creationId="{5566D6E1-03A1-4D73-A4E0-35D74D568A04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32.175" v="68"/>
          <ac:spMkLst>
            <pc:docMk/>
            <pc:sldMk cId="2074288017" sldId="306"/>
            <ac:spMk id="16" creationId="{9F835A99-04AC-494A-A572-AFE8413CC938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32.175" v="68"/>
          <ac:spMkLst>
            <pc:docMk/>
            <pc:sldMk cId="2074288017" sldId="306"/>
            <ac:spMk id="18" creationId="{7B786209-1B0B-4CA9-9BDD-F7327066A84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32.175" v="68"/>
          <ac:spMkLst>
            <pc:docMk/>
            <pc:sldMk cId="2074288017" sldId="306"/>
            <ac:spMk id="20" creationId="{2D2964BB-484D-45AE-AD66-D407D0629652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32.175" v="68"/>
          <ac:spMkLst>
            <pc:docMk/>
            <pc:sldMk cId="2074288017" sldId="306"/>
            <ac:spMk id="22" creationId="{6691AC69-A76E-4DAB-B565-468B6B87ACF3}"/>
          </ac:spMkLst>
        </pc:spChg>
      </pc:sldChg>
      <pc:sldChg chg="addSp modSp mod setBg">
        <pc:chgData name="Johnson, Kathy" userId="S::kjohnson@gwinnetttech.edu::bc454295-a45c-4866-b0f4-dd150e906dc9" providerId="AD" clId="Web-{7C85F696-4B55-75A8-7D23-53A123A09C30}" dt="2023-10-16T21:56:37.987" v="69"/>
        <pc:sldMkLst>
          <pc:docMk/>
          <pc:sldMk cId="2221111822" sldId="307"/>
        </pc:sldMkLst>
        <pc:spChg chg="mod">
          <ac:chgData name="Johnson, Kathy" userId="S::kjohnson@gwinnetttech.edu::bc454295-a45c-4866-b0f4-dd150e906dc9" providerId="AD" clId="Web-{7C85F696-4B55-75A8-7D23-53A123A09C30}" dt="2023-10-16T21:56:37.987" v="69"/>
          <ac:spMkLst>
            <pc:docMk/>
            <pc:sldMk cId="2221111822" sldId="307"/>
            <ac:spMk id="2" creationId="{00000000-0000-0000-0000-00000000000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6:37.987" v="69"/>
          <ac:spMkLst>
            <pc:docMk/>
            <pc:sldMk cId="2221111822" sldId="307"/>
            <ac:spMk id="3" creationId="{00000000-0000-0000-0000-00000000000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37.987" v="69"/>
          <ac:spMkLst>
            <pc:docMk/>
            <pc:sldMk cId="2221111822" sldId="307"/>
            <ac:spMk id="8" creationId="{1709F1D5-B0F1-4714-A239-E5B61C161915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37.987" v="69"/>
          <ac:spMkLst>
            <pc:docMk/>
            <pc:sldMk cId="2221111822" sldId="307"/>
            <ac:spMk id="10" creationId="{228FB460-D3FF-4440-A020-05982A09E517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37.987" v="69"/>
          <ac:spMkLst>
            <pc:docMk/>
            <pc:sldMk cId="2221111822" sldId="307"/>
            <ac:spMk id="12" creationId="{14847E93-7DC1-4D4B-8829-B19AA7137C5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37.987" v="69"/>
          <ac:spMkLst>
            <pc:docMk/>
            <pc:sldMk cId="2221111822" sldId="307"/>
            <ac:spMk id="14" creationId="{5566D6E1-03A1-4D73-A4E0-35D74D568A04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37.987" v="69"/>
          <ac:spMkLst>
            <pc:docMk/>
            <pc:sldMk cId="2221111822" sldId="307"/>
            <ac:spMk id="16" creationId="{9F835A99-04AC-494A-A572-AFE8413CC938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37.987" v="69"/>
          <ac:spMkLst>
            <pc:docMk/>
            <pc:sldMk cId="2221111822" sldId="307"/>
            <ac:spMk id="18" creationId="{7B786209-1B0B-4CA9-9BDD-F7327066A84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37.987" v="69"/>
          <ac:spMkLst>
            <pc:docMk/>
            <pc:sldMk cId="2221111822" sldId="307"/>
            <ac:spMk id="20" creationId="{2D2964BB-484D-45AE-AD66-D407D0629652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37.987" v="69"/>
          <ac:spMkLst>
            <pc:docMk/>
            <pc:sldMk cId="2221111822" sldId="307"/>
            <ac:spMk id="22" creationId="{6691AC69-A76E-4DAB-B565-468B6B87ACF3}"/>
          </ac:spMkLst>
        </pc:spChg>
      </pc:sldChg>
      <pc:sldChg chg="addSp modSp mod setBg">
        <pc:chgData name="Johnson, Kathy" userId="S::kjohnson@gwinnetttech.edu::bc454295-a45c-4866-b0f4-dd150e906dc9" providerId="AD" clId="Web-{7C85F696-4B55-75A8-7D23-53A123A09C30}" dt="2023-10-16T21:58:00.974" v="75"/>
        <pc:sldMkLst>
          <pc:docMk/>
          <pc:sldMk cId="3560017679" sldId="308"/>
        </pc:sldMkLst>
        <pc:spChg chg="mod">
          <ac:chgData name="Johnson, Kathy" userId="S::kjohnson@gwinnetttech.edu::bc454295-a45c-4866-b0f4-dd150e906dc9" providerId="AD" clId="Web-{7C85F696-4B55-75A8-7D23-53A123A09C30}" dt="2023-10-16T21:58:00.974" v="75"/>
          <ac:spMkLst>
            <pc:docMk/>
            <pc:sldMk cId="3560017679" sldId="308"/>
            <ac:spMk id="2" creationId="{00000000-0000-0000-0000-00000000000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8:00.974" v="75"/>
          <ac:spMkLst>
            <pc:docMk/>
            <pc:sldMk cId="3560017679" sldId="308"/>
            <ac:spMk id="3" creationId="{00000000-0000-0000-0000-00000000000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8:00.974" v="75"/>
          <ac:spMkLst>
            <pc:docMk/>
            <pc:sldMk cId="3560017679" sldId="308"/>
            <ac:spMk id="8" creationId="{1BB867FF-FC45-48F7-8104-F89BE54909F1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8:00.974" v="75"/>
          <ac:spMkLst>
            <pc:docMk/>
            <pc:sldMk cId="3560017679" sldId="308"/>
            <ac:spMk id="10" creationId="{8BB56887-D0D5-4F0C-9E19-7247EB83C8B7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8:00.974" v="75"/>
          <ac:spMkLst>
            <pc:docMk/>
            <pc:sldMk cId="3560017679" sldId="308"/>
            <ac:spMk id="12" creationId="{081E4A58-353D-44AE-B2FC-2A74E2E400F7}"/>
          </ac:spMkLst>
        </pc:spChg>
      </pc:sldChg>
      <pc:sldChg chg="addSp modSp mod setBg">
        <pc:chgData name="Johnson, Kathy" userId="S::kjohnson@gwinnetttech.edu::bc454295-a45c-4866-b0f4-dd150e906dc9" providerId="AD" clId="Web-{7C85F696-4B55-75A8-7D23-53A123A09C30}" dt="2023-10-16T22:04:11.376" v="160"/>
        <pc:sldMkLst>
          <pc:docMk/>
          <pc:sldMk cId="4112226075" sldId="309"/>
        </pc:sldMkLst>
        <pc:spChg chg="mod">
          <ac:chgData name="Johnson, Kathy" userId="S::kjohnson@gwinnetttech.edu::bc454295-a45c-4866-b0f4-dd150e906dc9" providerId="AD" clId="Web-{7C85F696-4B55-75A8-7D23-53A123A09C30}" dt="2023-10-16T22:04:11.376" v="160"/>
          <ac:spMkLst>
            <pc:docMk/>
            <pc:sldMk cId="4112226075" sldId="309"/>
            <ac:spMk id="2" creationId="{00000000-0000-0000-0000-00000000000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4:11.376" v="160"/>
          <ac:spMkLst>
            <pc:docMk/>
            <pc:sldMk cId="4112226075" sldId="309"/>
            <ac:spMk id="3" creationId="{00000000-0000-0000-0000-00000000000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11.376" v="160"/>
          <ac:spMkLst>
            <pc:docMk/>
            <pc:sldMk cId="4112226075" sldId="309"/>
            <ac:spMk id="8" creationId="{C2554CA6-288E-4202-BC52-2E5A8F0C0AE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11.376" v="160"/>
          <ac:spMkLst>
            <pc:docMk/>
            <pc:sldMk cId="4112226075" sldId="309"/>
            <ac:spMk id="10" creationId="{B10BB131-AC8E-4A8E-A5D1-36260F720C3B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11.376" v="160"/>
          <ac:spMkLst>
            <pc:docMk/>
            <pc:sldMk cId="4112226075" sldId="309"/>
            <ac:spMk id="12" creationId="{5B7778FC-632E-4DCA-A7CB-0D7731CCF97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11.376" v="160"/>
          <ac:spMkLst>
            <pc:docMk/>
            <pc:sldMk cId="4112226075" sldId="309"/>
            <ac:spMk id="14" creationId="{FA23A907-97FB-4A8F-880A-DD77401C4296}"/>
          </ac:spMkLst>
        </pc:spChg>
      </pc:sldChg>
      <pc:sldChg chg="addSp delSp modSp mod setBg">
        <pc:chgData name="Johnson, Kathy" userId="S::kjohnson@gwinnetttech.edu::bc454295-a45c-4866-b0f4-dd150e906dc9" providerId="AD" clId="Web-{7C85F696-4B55-75A8-7D23-53A123A09C30}" dt="2023-10-16T22:04:36.533" v="167"/>
        <pc:sldMkLst>
          <pc:docMk/>
          <pc:sldMk cId="2515787137" sldId="310"/>
        </pc:sldMkLst>
        <pc:spChg chg="mod">
          <ac:chgData name="Johnson, Kathy" userId="S::kjohnson@gwinnetttech.edu::bc454295-a45c-4866-b0f4-dd150e906dc9" providerId="AD" clId="Web-{7C85F696-4B55-75A8-7D23-53A123A09C30}" dt="2023-10-16T22:04:17.829" v="161"/>
          <ac:spMkLst>
            <pc:docMk/>
            <pc:sldMk cId="2515787137" sldId="310"/>
            <ac:spMk id="2" creationId="{00000000-0000-0000-0000-00000000000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4:36.533" v="167"/>
          <ac:spMkLst>
            <pc:docMk/>
            <pc:sldMk cId="2515787137" sldId="310"/>
            <ac:spMk id="3" creationId="{00000000-0000-0000-0000-000000000000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4:36.533" v="167"/>
          <ac:spMkLst>
            <pc:docMk/>
            <pc:sldMk cId="2515787137" sldId="310"/>
            <ac:spMk id="8" creationId="{E92FEB64-6EEA-4759-B4A4-BD2C1E660BA8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4:36.533" v="167"/>
          <ac:spMkLst>
            <pc:docMk/>
            <pc:sldMk cId="2515787137" sldId="310"/>
            <ac:spMk id="10" creationId="{B10BB131-AC8E-4A8E-A5D1-36260F720C3B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4:36.533" v="167"/>
          <ac:spMkLst>
            <pc:docMk/>
            <pc:sldMk cId="2515787137" sldId="310"/>
            <ac:spMk id="12" creationId="{14847E93-7DC1-4D4B-8829-B19AA7137C50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4:36.533" v="167"/>
          <ac:spMkLst>
            <pc:docMk/>
            <pc:sldMk cId="2515787137" sldId="310"/>
            <ac:spMk id="14" creationId="{5566D6E1-03A1-4D73-A4E0-35D74D568A04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4:36.533" v="167"/>
          <ac:spMkLst>
            <pc:docMk/>
            <pc:sldMk cId="2515787137" sldId="310"/>
            <ac:spMk id="16" creationId="{9F835A99-04AC-494A-A572-AFE8413CC938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4:36.533" v="167"/>
          <ac:spMkLst>
            <pc:docMk/>
            <pc:sldMk cId="2515787137" sldId="310"/>
            <ac:spMk id="18" creationId="{7B786209-1B0B-4CA9-9BDD-F7327066A84D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4:36.533" v="167"/>
          <ac:spMkLst>
            <pc:docMk/>
            <pc:sldMk cId="2515787137" sldId="310"/>
            <ac:spMk id="20" creationId="{2D2964BB-484D-45AE-AD66-D407D0629652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4:36.533" v="167"/>
          <ac:spMkLst>
            <pc:docMk/>
            <pc:sldMk cId="2515787137" sldId="310"/>
            <ac:spMk id="22" creationId="{6691AC69-A76E-4DAB-B565-468B6B87ACF3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36.533" v="167"/>
          <ac:spMkLst>
            <pc:docMk/>
            <pc:sldMk cId="2515787137" sldId="310"/>
            <ac:spMk id="27" creationId="{E92FEB64-6EEA-4759-B4A4-BD2C1E660BA8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36.533" v="167"/>
          <ac:spMkLst>
            <pc:docMk/>
            <pc:sldMk cId="2515787137" sldId="310"/>
            <ac:spMk id="29" creationId="{B10BB131-AC8E-4A8E-A5D1-36260F720C3B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36.533" v="167"/>
          <ac:spMkLst>
            <pc:docMk/>
            <pc:sldMk cId="2515787137" sldId="310"/>
            <ac:spMk id="31" creationId="{14847E93-7DC1-4D4B-8829-B19AA7137C5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36.533" v="167"/>
          <ac:spMkLst>
            <pc:docMk/>
            <pc:sldMk cId="2515787137" sldId="310"/>
            <ac:spMk id="33" creationId="{5566D6E1-03A1-4D73-A4E0-35D74D568A04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36.533" v="167"/>
          <ac:spMkLst>
            <pc:docMk/>
            <pc:sldMk cId="2515787137" sldId="310"/>
            <ac:spMk id="35" creationId="{9F835A99-04AC-494A-A572-AFE8413CC938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36.533" v="167"/>
          <ac:spMkLst>
            <pc:docMk/>
            <pc:sldMk cId="2515787137" sldId="310"/>
            <ac:spMk id="37" creationId="{7B786209-1B0B-4CA9-9BDD-F7327066A84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36.533" v="167"/>
          <ac:spMkLst>
            <pc:docMk/>
            <pc:sldMk cId="2515787137" sldId="310"/>
            <ac:spMk id="39" creationId="{2D2964BB-484D-45AE-AD66-D407D0629652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36.533" v="167"/>
          <ac:spMkLst>
            <pc:docMk/>
            <pc:sldMk cId="2515787137" sldId="310"/>
            <ac:spMk id="41" creationId="{6691AC69-A76E-4DAB-B565-468B6B87ACF3}"/>
          </ac:spMkLst>
        </pc:spChg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2729437889" sldId="311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3906383407" sldId="324"/>
        </pc:sldMkLst>
      </pc:sldChg>
      <pc:sldChg chg="addSp delSp modSp mod setBg">
        <pc:chgData name="Johnson, Kathy" userId="S::kjohnson@gwinnetttech.edu::bc454295-a45c-4866-b0f4-dd150e906dc9" providerId="AD" clId="Web-{7C85F696-4B55-75A8-7D23-53A123A09C30}" dt="2023-10-16T21:53:54.389" v="45"/>
        <pc:sldMkLst>
          <pc:docMk/>
          <pc:sldMk cId="3480738913" sldId="327"/>
        </pc:sldMkLst>
        <pc:spChg chg="mod">
          <ac:chgData name="Johnson, Kathy" userId="S::kjohnson@gwinnetttech.edu::bc454295-a45c-4866-b0f4-dd150e906dc9" providerId="AD" clId="Web-{7C85F696-4B55-75A8-7D23-53A123A09C30}" dt="2023-10-16T21:53:54.389" v="45"/>
          <ac:spMkLst>
            <pc:docMk/>
            <pc:sldMk cId="3480738913" sldId="327"/>
            <ac:spMk id="4" creationId="{0B4B951F-1F45-CD46-8E55-78BF0F9FBD06}"/>
          </ac:spMkLst>
        </pc:spChg>
        <pc:spChg chg="add del mod">
          <ac:chgData name="Johnson, Kathy" userId="S::kjohnson@gwinnetttech.edu::bc454295-a45c-4866-b0f4-dd150e906dc9" providerId="AD" clId="Web-{7C85F696-4B55-75A8-7D23-53A123A09C30}" dt="2023-10-16T21:53:54.389" v="45"/>
          <ac:spMkLst>
            <pc:docMk/>
            <pc:sldMk cId="3480738913" sldId="327"/>
            <ac:spMk id="33796" creationId="{417B256C-8AE8-C04B-B97C-23C2C7C174DC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3:54.389" v="45"/>
          <ac:spMkLst>
            <pc:docMk/>
            <pc:sldMk cId="3480738913" sldId="327"/>
            <ac:spMk id="60418" creationId="{84F26D9C-E394-B746-A230-C6224A67D4D9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3:54.389" v="45"/>
          <ac:spMkLst>
            <pc:docMk/>
            <pc:sldMk cId="3480738913" sldId="327"/>
            <ac:spMk id="60421" creationId="{C3D6A2E2-8D20-0747-9706-52C8A6C45D13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3:39.341" v="42"/>
          <ac:spMkLst>
            <pc:docMk/>
            <pc:sldMk cId="3480738913" sldId="327"/>
            <ac:spMk id="60426" creationId="{777A147A-9ED8-46B4-8660-1B3C2AA880B5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3:54.358" v="44"/>
          <ac:spMkLst>
            <pc:docMk/>
            <pc:sldMk cId="3480738913" sldId="327"/>
            <ac:spMk id="60427" creationId="{C05CBC3C-2E5A-4839-8B9B-2E5A6ADF0F58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3:39.341" v="42"/>
          <ac:spMkLst>
            <pc:docMk/>
            <pc:sldMk cId="3480738913" sldId="327"/>
            <ac:spMk id="60428" creationId="{5D6C15A0-C087-4593-8414-2B4EC1CDC3DE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3:54.358" v="44"/>
          <ac:spMkLst>
            <pc:docMk/>
            <pc:sldMk cId="3480738913" sldId="327"/>
            <ac:spMk id="60429" creationId="{DB5B423A-57CC-4C58-AA26-8E2E862B03A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3:54.389" v="45"/>
          <ac:spMkLst>
            <pc:docMk/>
            <pc:sldMk cId="3480738913" sldId="327"/>
            <ac:spMk id="60431" creationId="{2E442304-DDBD-4F7B-8017-36BCC863FB4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3:54.389" v="45"/>
          <ac:spMkLst>
            <pc:docMk/>
            <pc:sldMk cId="3480738913" sldId="327"/>
            <ac:spMk id="60432" creationId="{5E107275-3853-46FD-A241-DE4355A42675}"/>
          </ac:spMkLst>
        </pc:spChg>
        <pc:graphicFrameChg chg="add del">
          <ac:chgData name="Johnson, Kathy" userId="S::kjohnson@gwinnetttech.edu::bc454295-a45c-4866-b0f4-dd150e906dc9" providerId="AD" clId="Web-{7C85F696-4B55-75A8-7D23-53A123A09C30}" dt="2023-10-16T21:53:54.358" v="44"/>
          <ac:graphicFrameMkLst>
            <pc:docMk/>
            <pc:sldMk cId="3480738913" sldId="327"/>
            <ac:graphicFrameMk id="60423" creationId="{7EA2FD42-2906-99F0-E13C-876DE8933F49}"/>
          </ac:graphicFrameMkLst>
        </pc:graphicFrameChg>
        <pc:graphicFrameChg chg="add">
          <ac:chgData name="Johnson, Kathy" userId="S::kjohnson@gwinnetttech.edu::bc454295-a45c-4866-b0f4-dd150e906dc9" providerId="AD" clId="Web-{7C85F696-4B55-75A8-7D23-53A123A09C30}" dt="2023-10-16T21:53:54.389" v="45"/>
          <ac:graphicFrameMkLst>
            <pc:docMk/>
            <pc:sldMk cId="3480738913" sldId="327"/>
            <ac:graphicFrameMk id="60433" creationId="{9B5A40C0-5279-D40E-C416-B48B9927A19D}"/>
          </ac:graphicFrameMkLst>
        </pc:graphicFrameChg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3881366474" sldId="329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2957399961" sldId="357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2539120378" sldId="358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1929704026" sldId="365"/>
        </pc:sldMkLst>
      </pc:sldChg>
      <pc:sldChg chg="addSp modSp mod setBg">
        <pc:chgData name="Johnson, Kathy" userId="S::kjohnson@gwinnetttech.edu::bc454295-a45c-4866-b0f4-dd150e906dc9" providerId="AD" clId="Web-{7C85F696-4B55-75A8-7D23-53A123A09C30}" dt="2023-10-16T22:07:11.678" v="185"/>
        <pc:sldMkLst>
          <pc:docMk/>
          <pc:sldMk cId="2395665201" sldId="387"/>
        </pc:sldMkLst>
        <pc:spChg chg="mod">
          <ac:chgData name="Johnson, Kathy" userId="S::kjohnson@gwinnetttech.edu::bc454295-a45c-4866-b0f4-dd150e906dc9" providerId="AD" clId="Web-{7C85F696-4B55-75A8-7D23-53A123A09C30}" dt="2023-10-16T22:07:11.678" v="185"/>
          <ac:spMkLst>
            <pc:docMk/>
            <pc:sldMk cId="2395665201" sldId="387"/>
            <ac:spMk id="106" creationId="{4688A0F0-9DF7-3F4C-8E84-AB753F0096A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7:11.678" v="185"/>
          <ac:spMkLst>
            <pc:docMk/>
            <pc:sldMk cId="2395665201" sldId="387"/>
            <ac:spMk id="132099" creationId="{3187A997-40BC-A746-B7FD-774B55C633D2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7:11.678" v="185"/>
          <ac:spMkLst>
            <pc:docMk/>
            <pc:sldMk cId="2395665201" sldId="387"/>
            <ac:spMk id="132104" creationId="{C0C54C0D-6386-FC4C-AEE4-A7D1E904EAE6}"/>
          </ac:spMkLst>
        </pc:spChg>
        <pc:spChg chg="mod ord">
          <ac:chgData name="Johnson, Kathy" userId="S::kjohnson@gwinnetttech.edu::bc454295-a45c-4866-b0f4-dd150e906dc9" providerId="AD" clId="Web-{7C85F696-4B55-75A8-7D23-53A123A09C30}" dt="2023-10-16T22:07:11.678" v="185"/>
          <ac:spMkLst>
            <pc:docMk/>
            <pc:sldMk cId="2395665201" sldId="387"/>
            <ac:spMk id="965634" creationId="{52147EE9-0E2E-314E-A521-9F355A0B45F6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11.678" v="185"/>
          <ac:spMkLst>
            <pc:docMk/>
            <pc:sldMk cId="2395665201" sldId="387"/>
            <ac:spMk id="965639" creationId="{D75A5B51-0925-4835-8511-A0DD17EAA97C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11.678" v="185"/>
          <ac:spMkLst>
            <pc:docMk/>
            <pc:sldMk cId="2395665201" sldId="387"/>
            <ac:spMk id="965641" creationId="{5CDFD20D-8E4F-4E3A-AF87-93F23E0DBFB3}"/>
          </ac:spMkLst>
        </pc:spChg>
        <pc:grpChg chg="mod ord">
          <ac:chgData name="Johnson, Kathy" userId="S::kjohnson@gwinnetttech.edu::bc454295-a45c-4866-b0f4-dd150e906dc9" providerId="AD" clId="Web-{7C85F696-4B55-75A8-7D23-53A123A09C30}" dt="2023-10-16T22:07:11.678" v="185"/>
          <ac:grpSpMkLst>
            <pc:docMk/>
            <pc:sldMk cId="2395665201" sldId="387"/>
            <ac:grpSpMk id="132101" creationId="{BD5C5E0B-7147-1748-8FEB-44E105E09E63}"/>
          </ac:grpSpMkLst>
        </pc:grpChg>
        <pc:picChg chg="mod">
          <ac:chgData name="Johnson, Kathy" userId="S::kjohnson@gwinnetttech.edu::bc454295-a45c-4866-b0f4-dd150e906dc9" providerId="AD" clId="Web-{7C85F696-4B55-75A8-7D23-53A123A09C30}" dt="2023-10-16T22:07:11.678" v="185"/>
          <ac:picMkLst>
            <pc:docMk/>
            <pc:sldMk cId="2395665201" sldId="387"/>
            <ac:picMk id="132100" creationId="{FEB604E7-2893-2340-9E0E-9DEB0F88BECC}"/>
          </ac:picMkLst>
        </pc:picChg>
        <pc:picChg chg="mod">
          <ac:chgData name="Johnson, Kathy" userId="S::kjohnson@gwinnetttech.edu::bc454295-a45c-4866-b0f4-dd150e906dc9" providerId="AD" clId="Web-{7C85F696-4B55-75A8-7D23-53A123A09C30}" dt="2023-10-16T22:07:11.678" v="185"/>
          <ac:picMkLst>
            <pc:docMk/>
            <pc:sldMk cId="2395665201" sldId="387"/>
            <ac:picMk id="132102" creationId="{2BDB2A39-5C9E-8841-8F98-50925AD0ACD6}"/>
          </ac:picMkLst>
        </pc:picChg>
      </pc:sldChg>
      <pc:sldChg chg="addSp modSp mod setBg">
        <pc:chgData name="Johnson, Kathy" userId="S::kjohnson@gwinnetttech.edu::bc454295-a45c-4866-b0f4-dd150e906dc9" providerId="AD" clId="Web-{7C85F696-4B55-75A8-7D23-53A123A09C30}" dt="2023-10-16T22:06:12.864" v="181"/>
        <pc:sldMkLst>
          <pc:docMk/>
          <pc:sldMk cId="35011867" sldId="398"/>
        </pc:sldMkLst>
        <pc:spChg chg="mod">
          <ac:chgData name="Johnson, Kathy" userId="S::kjohnson@gwinnetttech.edu::bc454295-a45c-4866-b0f4-dd150e906dc9" providerId="AD" clId="Web-{7C85F696-4B55-75A8-7D23-53A123A09C30}" dt="2023-10-16T22:06:12.864" v="181"/>
          <ac:spMkLst>
            <pc:docMk/>
            <pc:sldMk cId="35011867" sldId="398"/>
            <ac:spMk id="4" creationId="{084772B4-A78C-D54E-94B7-B81585757D99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6:12.864" v="181"/>
          <ac:spMkLst>
            <pc:docMk/>
            <pc:sldMk cId="35011867" sldId="398"/>
            <ac:spMk id="122882" creationId="{4190D85C-B241-5940-8558-D179A01D842F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6:12.864" v="181"/>
          <ac:spMkLst>
            <pc:docMk/>
            <pc:sldMk cId="35011867" sldId="398"/>
            <ac:spMk id="122883" creationId="{B18270FB-A62D-4B4A-BD1A-8FC8D393D22F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6:12.864" v="181"/>
          <ac:spMkLst>
            <pc:docMk/>
            <pc:sldMk cId="35011867" sldId="398"/>
            <ac:spMk id="122885" creationId="{5C70223F-671B-9647-A631-486B9B110E2A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6:12.864" v="181"/>
          <ac:spMkLst>
            <pc:docMk/>
            <pc:sldMk cId="35011867" sldId="398"/>
            <ac:spMk id="122890" creationId="{907EF6B7-1338-4443-8C46-6A318D952DF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6:12.864" v="181"/>
          <ac:spMkLst>
            <pc:docMk/>
            <pc:sldMk cId="35011867" sldId="398"/>
            <ac:spMk id="122892" creationId="{DAAE4CDD-124C-4DCF-9584-B6033B545DD5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6:12.864" v="181"/>
          <ac:spMkLst>
            <pc:docMk/>
            <pc:sldMk cId="35011867" sldId="398"/>
            <ac:spMk id="122894" creationId="{081E4A58-353D-44AE-B2FC-2A74E2E400F7}"/>
          </ac:spMkLst>
        </pc:spChg>
      </pc:sldChg>
      <pc:sldChg chg="addSp modSp mod setBg">
        <pc:chgData name="Johnson, Kathy" userId="S::kjohnson@gwinnetttech.edu::bc454295-a45c-4866-b0f4-dd150e906dc9" providerId="AD" clId="Web-{7C85F696-4B55-75A8-7D23-53A123A09C30}" dt="2023-10-16T21:57:04.488" v="71"/>
        <pc:sldMkLst>
          <pc:docMk/>
          <pc:sldMk cId="3254464951" sldId="402"/>
        </pc:sldMkLst>
        <pc:spChg chg="mod">
          <ac:chgData name="Johnson, Kathy" userId="S::kjohnson@gwinnetttech.edu::bc454295-a45c-4866-b0f4-dd150e906dc9" providerId="AD" clId="Web-{7C85F696-4B55-75A8-7D23-53A123A09C30}" dt="2023-10-16T21:57:04.488" v="71"/>
          <ac:spMkLst>
            <pc:docMk/>
            <pc:sldMk cId="3254464951" sldId="402"/>
            <ac:spMk id="2" creationId="{43A1C3E9-E350-0248-AB82-40B75161CBCF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7:04.488" v="71"/>
          <ac:spMkLst>
            <pc:docMk/>
            <pc:sldMk cId="3254464951" sldId="402"/>
            <ac:spMk id="3" creationId="{AF9E2825-AF42-0745-9D73-EBBD3274A85C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7:04.488" v="71"/>
          <ac:spMkLst>
            <pc:docMk/>
            <pc:sldMk cId="3254464951" sldId="402"/>
            <ac:spMk id="93188" creationId="{92769A0C-74F6-DE44-AF69-1BF299D059B5}"/>
          </ac:spMkLst>
        </pc:spChg>
        <pc:spChg chg="mod ord">
          <ac:chgData name="Johnson, Kathy" userId="S::kjohnson@gwinnetttech.edu::bc454295-a45c-4866-b0f4-dd150e906dc9" providerId="AD" clId="Web-{7C85F696-4B55-75A8-7D23-53A123A09C30}" dt="2023-10-16T21:57:04.488" v="71"/>
          <ac:spMkLst>
            <pc:docMk/>
            <pc:sldMk cId="3254464951" sldId="402"/>
            <ac:spMk id="93189" creationId="{BB67101B-48F6-0940-B448-5A290801C80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7:04.488" v="71"/>
          <ac:spMkLst>
            <pc:docMk/>
            <pc:sldMk cId="3254464951" sldId="402"/>
            <ac:spMk id="93194" creationId="{907EF6B7-1338-4443-8C46-6A318D952DF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7:04.488" v="71"/>
          <ac:spMkLst>
            <pc:docMk/>
            <pc:sldMk cId="3254464951" sldId="402"/>
            <ac:spMk id="93196" creationId="{DAAE4CDD-124C-4DCF-9584-B6033B545DD5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7:04.488" v="71"/>
          <ac:spMkLst>
            <pc:docMk/>
            <pc:sldMk cId="3254464951" sldId="402"/>
            <ac:spMk id="93198" creationId="{081E4A58-353D-44AE-B2FC-2A74E2E400F7}"/>
          </ac:spMkLst>
        </pc:spChg>
      </pc:sldChg>
      <pc:sldChg chg="addSp delSp modSp mod setBg">
        <pc:chgData name="Johnson, Kathy" userId="S::kjohnson@gwinnetttech.edu::bc454295-a45c-4866-b0f4-dd150e906dc9" providerId="AD" clId="Web-{7C85F696-4B55-75A8-7D23-53A123A09C30}" dt="2023-10-16T21:52:31.605" v="33" actId="1076"/>
        <pc:sldMkLst>
          <pc:docMk/>
          <pc:sldMk cId="2635582317" sldId="411"/>
        </pc:sldMkLst>
        <pc:spChg chg="mod">
          <ac:chgData name="Johnson, Kathy" userId="S::kjohnson@gwinnetttech.edu::bc454295-a45c-4866-b0f4-dd150e906dc9" providerId="AD" clId="Web-{7C85F696-4B55-75A8-7D23-53A123A09C30}" dt="2023-10-16T21:52:00.104" v="28"/>
          <ac:spMkLst>
            <pc:docMk/>
            <pc:sldMk cId="2635582317" sldId="411"/>
            <ac:spMk id="3" creationId="{8043A842-F0A4-3043-A0C5-7037939A866D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2:00.104" v="28"/>
          <ac:spMkLst>
            <pc:docMk/>
            <pc:sldMk cId="2635582317" sldId="411"/>
            <ac:spMk id="30723" creationId="{EF8EBE03-44D1-3545-A08C-87FACA1E2F59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2:00.104" v="28"/>
          <ac:spMkLst>
            <pc:docMk/>
            <pc:sldMk cId="2635582317" sldId="411"/>
            <ac:spMk id="30725" creationId="{841280EC-90CF-4644-90BC-16205A7A73A2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2:00.104" v="28"/>
          <ac:spMkLst>
            <pc:docMk/>
            <pc:sldMk cId="2635582317" sldId="411"/>
            <ac:spMk id="30726" creationId="{1B92D213-899B-B64D-8603-0534BB4591E7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2:00.104" v="28"/>
          <ac:spMkLst>
            <pc:docMk/>
            <pc:sldMk cId="2635582317" sldId="411"/>
            <ac:spMk id="30727" creationId="{85432CA6-055C-9C42-95AF-6F8D06377402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2:00.104" v="28"/>
          <ac:spMkLst>
            <pc:docMk/>
            <pc:sldMk cId="2635582317" sldId="411"/>
            <ac:spMk id="30728" creationId="{05CF3878-7FC1-C24D-9031-1520B6045151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2:31.605" v="33" actId="1076"/>
          <ac:spMkLst>
            <pc:docMk/>
            <pc:sldMk cId="2635582317" sldId="411"/>
            <ac:spMk id="30729" creationId="{A7CEFEF0-693C-8241-B6C3-1CD57E35C68C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2:00.104" v="28"/>
          <ac:spMkLst>
            <pc:docMk/>
            <pc:sldMk cId="2635582317" sldId="411"/>
            <ac:spMk id="30730" creationId="{D0B5ECE7-AE7D-4941-9D52-352F51AD04FE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2:24.574" v="32" actId="1076"/>
          <ac:spMkLst>
            <pc:docMk/>
            <pc:sldMk cId="2635582317" sldId="411"/>
            <ac:spMk id="30731" creationId="{3A04C791-8686-B944-8938-A2403CEF521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2:00.104" v="28"/>
          <ac:spMkLst>
            <pc:docMk/>
            <pc:sldMk cId="2635582317" sldId="411"/>
            <ac:spMk id="30732" creationId="{85655F93-9C56-B44B-A489-CE7D73880A10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2:14.667" v="30" actId="1076"/>
          <ac:spMkLst>
            <pc:docMk/>
            <pc:sldMk cId="2635582317" sldId="411"/>
            <ac:spMk id="30733" creationId="{4411BF26-FF4A-3D4C-BAAE-2845141E4A33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2:19.792" v="31" actId="1076"/>
          <ac:spMkLst>
            <pc:docMk/>
            <pc:sldMk cId="2635582317" sldId="411"/>
            <ac:spMk id="30734" creationId="{A3992647-E80D-5E40-8ED9-A36248075222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2:00.104" v="28"/>
          <ac:spMkLst>
            <pc:docMk/>
            <pc:sldMk cId="2635582317" sldId="411"/>
            <ac:spMk id="30735" creationId="{F11B5CEC-8788-E64B-A1C8-C7A574FB37E0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2:00.104" v="28"/>
          <ac:spMkLst>
            <pc:docMk/>
            <pc:sldMk cId="2635582317" sldId="411"/>
            <ac:spMk id="30740" creationId="{700E0F77-E936-4985-B7B1-B9823486AC33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2:00.104" v="28"/>
          <ac:spMkLst>
            <pc:docMk/>
            <pc:sldMk cId="2635582317" sldId="411"/>
            <ac:spMk id="30742" creationId="{95C8260E-968F-44E8-A823-ABB431311926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2:00.104" v="28"/>
          <ac:spMkLst>
            <pc:docMk/>
            <pc:sldMk cId="2635582317" sldId="411"/>
            <ac:spMk id="30744" creationId="{2C1BBA94-3F40-40AA-8BB9-E69E25E537C1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2:00.104" v="28"/>
          <ac:spMkLst>
            <pc:docMk/>
            <pc:sldMk cId="2635582317" sldId="411"/>
            <ac:spMk id="30746" creationId="{FE43805F-24A6-46A4-B19B-54F28347355C}"/>
          </ac:spMkLst>
        </pc:spChg>
        <pc:picChg chg="mod ord">
          <ac:chgData name="Johnson, Kathy" userId="S::kjohnson@gwinnetttech.edu::bc454295-a45c-4866-b0f4-dd150e906dc9" providerId="AD" clId="Web-{7C85F696-4B55-75A8-7D23-53A123A09C30}" dt="2023-10-16T21:52:10.229" v="29" actId="14100"/>
          <ac:picMkLst>
            <pc:docMk/>
            <pc:sldMk cId="2635582317" sldId="411"/>
            <ac:picMk id="30722" creationId="{E575651A-9FBB-134E-8633-AC49DAA13E55}"/>
          </ac:picMkLst>
        </pc:picChg>
      </pc:sldChg>
      <pc:sldChg chg="addSp delSp modSp mod setBg">
        <pc:chgData name="Johnson, Kathy" userId="S::kjohnson@gwinnetttech.edu::bc454295-a45c-4866-b0f4-dd150e906dc9" providerId="AD" clId="Web-{7C85F696-4B55-75A8-7D23-53A123A09C30}" dt="2023-10-16T21:52:56.856" v="38"/>
        <pc:sldMkLst>
          <pc:docMk/>
          <pc:sldMk cId="3008572464" sldId="412"/>
        </pc:sldMkLst>
        <pc:spChg chg="mod">
          <ac:chgData name="Johnson, Kathy" userId="S::kjohnson@gwinnetttech.edu::bc454295-a45c-4866-b0f4-dd150e906dc9" providerId="AD" clId="Web-{7C85F696-4B55-75A8-7D23-53A123A09C30}" dt="2023-10-16T21:52:56.856" v="38"/>
          <ac:spMkLst>
            <pc:docMk/>
            <pc:sldMk cId="3008572464" sldId="412"/>
            <ac:spMk id="4" creationId="{DA487A8B-5E05-7E42-A2D5-CF4DD107449B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2:56.856" v="38"/>
          <ac:spMkLst>
            <pc:docMk/>
            <pc:sldMk cId="3008572464" sldId="412"/>
            <ac:spMk id="34818" creationId="{B6FF9621-CC63-124D-AF04-1CDF2D616DF7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2:56.856" v="38"/>
          <ac:spMkLst>
            <pc:docMk/>
            <pc:sldMk cId="3008572464" sldId="412"/>
            <ac:spMk id="34819" creationId="{432E08B8-ADDC-D345-AC74-A0A4A8CCD4AF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2:56.856" v="38"/>
          <ac:spMkLst>
            <pc:docMk/>
            <pc:sldMk cId="3008572464" sldId="412"/>
            <ac:spMk id="34821" creationId="{D9C2489E-2F8F-5746-BA47-B6109636578B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2:54.278" v="35"/>
          <ac:spMkLst>
            <pc:docMk/>
            <pc:sldMk cId="3008572464" sldId="412"/>
            <ac:spMk id="34827" creationId="{F13C74B1-5B17-4795-BED0-7140497B445A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2:54.278" v="35"/>
          <ac:spMkLst>
            <pc:docMk/>
            <pc:sldMk cId="3008572464" sldId="412"/>
            <ac:spMk id="34829" creationId="{D4974D33-8DC5-464E-8C6D-BE58F0669C17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2:56.840" v="37"/>
          <ac:spMkLst>
            <pc:docMk/>
            <pc:sldMk cId="3008572464" sldId="412"/>
            <ac:spMk id="34831" creationId="{743AA782-23D1-4521-8CAD-47662984AA08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2:56.840" v="37"/>
          <ac:spMkLst>
            <pc:docMk/>
            <pc:sldMk cId="3008572464" sldId="412"/>
            <ac:spMk id="34832" creationId="{71877DBC-BB60-40F0-AC93-2ACDBAAE60CE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2:56.856" v="38"/>
          <ac:spMkLst>
            <pc:docMk/>
            <pc:sldMk cId="3008572464" sldId="412"/>
            <ac:spMk id="34834" creationId="{F13C74B1-5B17-4795-BED0-7140497B445A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2:56.856" v="38"/>
          <ac:spMkLst>
            <pc:docMk/>
            <pc:sldMk cId="3008572464" sldId="412"/>
            <ac:spMk id="34835" creationId="{D4974D33-8DC5-464E-8C6D-BE58F0669C17}"/>
          </ac:spMkLst>
        </pc:spChg>
        <pc:picChg chg="mod ord">
          <ac:chgData name="Johnson, Kathy" userId="S::kjohnson@gwinnetttech.edu::bc454295-a45c-4866-b0f4-dd150e906dc9" providerId="AD" clId="Web-{7C85F696-4B55-75A8-7D23-53A123A09C30}" dt="2023-10-16T21:52:56.856" v="38"/>
          <ac:picMkLst>
            <pc:docMk/>
            <pc:sldMk cId="3008572464" sldId="412"/>
            <ac:picMk id="34822" creationId="{39FA7F82-E58A-C746-AA97-15C30F8EA625}"/>
          </ac:picMkLst>
        </pc:picChg>
      </pc:sldChg>
      <pc:sldChg chg="delSp modSp mod">
        <pc:chgData name="Johnson, Kathy" userId="S::kjohnson@gwinnetttech.edu::bc454295-a45c-4866-b0f4-dd150e906dc9" providerId="AD" clId="Web-{7C85F696-4B55-75A8-7D23-53A123A09C30}" dt="2023-10-16T21:53:14.044" v="40"/>
        <pc:sldMkLst>
          <pc:docMk/>
          <pc:sldMk cId="3744522141" sldId="415"/>
        </pc:sldMkLst>
        <pc:spChg chg="del">
          <ac:chgData name="Johnson, Kathy" userId="S::kjohnson@gwinnetttech.edu::bc454295-a45c-4866-b0f4-dd150e906dc9" providerId="AD" clId="Web-{7C85F696-4B55-75A8-7D23-53A123A09C30}" dt="2023-10-16T21:53:14.044" v="40"/>
          <ac:spMkLst>
            <pc:docMk/>
            <pc:sldMk cId="3744522141" sldId="415"/>
            <ac:spMk id="2" creationId="{70AD0CE6-9C02-C048-A7A3-CFCC4338A3F6}"/>
          </ac:spMkLst>
        </pc:spChg>
        <pc:picChg chg="mod">
          <ac:chgData name="Johnson, Kathy" userId="S::kjohnson@gwinnetttech.edu::bc454295-a45c-4866-b0f4-dd150e906dc9" providerId="AD" clId="Web-{7C85F696-4B55-75A8-7D23-53A123A09C30}" dt="2023-10-16T21:53:07.012" v="39" actId="1076"/>
          <ac:picMkLst>
            <pc:docMk/>
            <pc:sldMk cId="3744522141" sldId="415"/>
            <ac:picMk id="36869" creationId="{24DE789C-E5DC-A04F-9BDF-4F97F5E8E0A2}"/>
          </ac:picMkLst>
        </pc:picChg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2935678815" sldId="416"/>
        </pc:sldMkLst>
      </pc:sldChg>
      <pc:sldChg chg="addSp delSp modSp mod setBg">
        <pc:chgData name="Johnson, Kathy" userId="S::kjohnson@gwinnetttech.edu::bc454295-a45c-4866-b0f4-dd150e906dc9" providerId="AD" clId="Web-{7C85F696-4B55-75A8-7D23-53A123A09C30}" dt="2023-10-16T21:59:24.617" v="82"/>
        <pc:sldMkLst>
          <pc:docMk/>
          <pc:sldMk cId="2714699044" sldId="423"/>
        </pc:sldMkLst>
        <pc:spChg chg="mod">
          <ac:chgData name="Johnson, Kathy" userId="S::kjohnson@gwinnetttech.edu::bc454295-a45c-4866-b0f4-dd150e906dc9" providerId="AD" clId="Web-{7C85F696-4B55-75A8-7D23-53A123A09C30}" dt="2023-10-16T21:59:24.617" v="82"/>
          <ac:spMkLst>
            <pc:docMk/>
            <pc:sldMk cId="2714699044" sldId="423"/>
            <ac:spMk id="2" creationId="{040B1729-56F2-E34A-BD46-086D3866E086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9:24.617" v="82"/>
          <ac:spMkLst>
            <pc:docMk/>
            <pc:sldMk cId="2714699044" sldId="423"/>
            <ac:spMk id="3" creationId="{95CDF61F-119B-C543-9F57-CBBC8F12EA81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9:24.617" v="82"/>
          <ac:spMkLst>
            <pc:docMk/>
            <pc:sldMk cId="2714699044" sldId="423"/>
            <ac:spMk id="106500" creationId="{9E9C1F7F-38C9-5B48-B806-25144F61792D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9:24.617" v="82"/>
          <ac:spMkLst>
            <pc:docMk/>
            <pc:sldMk cId="2714699044" sldId="423"/>
            <ac:spMk id="106506" creationId="{D4771268-CB57-404A-9271-370EB28F6090}"/>
          </ac:spMkLst>
        </pc:spChg>
        <pc:picChg chg="mod ord">
          <ac:chgData name="Johnson, Kathy" userId="S::kjohnson@gwinnetttech.edu::bc454295-a45c-4866-b0f4-dd150e906dc9" providerId="AD" clId="Web-{7C85F696-4B55-75A8-7D23-53A123A09C30}" dt="2023-10-16T21:59:24.617" v="82"/>
          <ac:picMkLst>
            <pc:docMk/>
            <pc:sldMk cId="2714699044" sldId="423"/>
            <ac:picMk id="106501" creationId="{67F86A60-64C6-C04C-98CE-87F9D34A526B}"/>
          </ac:picMkLst>
        </pc:picChg>
      </pc:sldChg>
      <pc:sldChg chg="addSp modSp mod setBg">
        <pc:chgData name="Johnson, Kathy" userId="S::kjohnson@gwinnetttech.edu::bc454295-a45c-4866-b0f4-dd150e906dc9" providerId="AD" clId="Web-{7C85F696-4B55-75A8-7D23-53A123A09C30}" dt="2023-10-16T22:07:01.022" v="184"/>
        <pc:sldMkLst>
          <pc:docMk/>
          <pc:sldMk cId="292502862" sldId="428"/>
        </pc:sldMkLst>
        <pc:spChg chg="mod">
          <ac:chgData name="Johnson, Kathy" userId="S::kjohnson@gwinnetttech.edu::bc454295-a45c-4866-b0f4-dd150e906dc9" providerId="AD" clId="Web-{7C85F696-4B55-75A8-7D23-53A123A09C30}" dt="2023-10-16T22:07:01.022" v="184"/>
          <ac:spMkLst>
            <pc:docMk/>
            <pc:sldMk cId="292502862" sldId="428"/>
            <ac:spMk id="4" creationId="{CAB86F10-056E-B943-8490-9F857A0FF5E4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7:01.022" v="184"/>
          <ac:spMkLst>
            <pc:docMk/>
            <pc:sldMk cId="292502862" sldId="428"/>
            <ac:spMk id="131074" creationId="{83AB2B58-34E4-FA4D-A684-A849230FD649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7:01.022" v="184"/>
          <ac:spMkLst>
            <pc:docMk/>
            <pc:sldMk cId="292502862" sldId="428"/>
            <ac:spMk id="131075" creationId="{78D0BF2D-73E2-8A42-87D7-72920F432472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7:01.022" v="184"/>
          <ac:spMkLst>
            <pc:docMk/>
            <pc:sldMk cId="292502862" sldId="428"/>
            <ac:spMk id="131077" creationId="{189F07AC-2508-534E-8942-F77199C6F3E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01.022" v="184"/>
          <ac:spMkLst>
            <pc:docMk/>
            <pc:sldMk cId="292502862" sldId="428"/>
            <ac:spMk id="131082" creationId="{E92FEB64-6EEA-4759-B4A4-BD2C1E660BA8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01.022" v="184"/>
          <ac:spMkLst>
            <pc:docMk/>
            <pc:sldMk cId="292502862" sldId="428"/>
            <ac:spMk id="131084" creationId="{B10BB131-AC8E-4A8E-A5D1-36260F720C3B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01.022" v="184"/>
          <ac:spMkLst>
            <pc:docMk/>
            <pc:sldMk cId="292502862" sldId="428"/>
            <ac:spMk id="131086" creationId="{14847E93-7DC1-4D4B-8829-B19AA7137C5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01.022" v="184"/>
          <ac:spMkLst>
            <pc:docMk/>
            <pc:sldMk cId="292502862" sldId="428"/>
            <ac:spMk id="131088" creationId="{5566D6E1-03A1-4D73-A4E0-35D74D568A04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01.022" v="184"/>
          <ac:spMkLst>
            <pc:docMk/>
            <pc:sldMk cId="292502862" sldId="428"/>
            <ac:spMk id="131090" creationId="{9F835A99-04AC-494A-A572-AFE8413CC938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01.022" v="184"/>
          <ac:spMkLst>
            <pc:docMk/>
            <pc:sldMk cId="292502862" sldId="428"/>
            <ac:spMk id="131092" creationId="{7B786209-1B0B-4CA9-9BDD-F7327066A84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01.022" v="184"/>
          <ac:spMkLst>
            <pc:docMk/>
            <pc:sldMk cId="292502862" sldId="428"/>
            <ac:spMk id="131094" creationId="{2D2964BB-484D-45AE-AD66-D407D0629652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01.022" v="184"/>
          <ac:spMkLst>
            <pc:docMk/>
            <pc:sldMk cId="292502862" sldId="428"/>
            <ac:spMk id="131096" creationId="{6691AC69-A76E-4DAB-B565-468B6B87ACF3}"/>
          </ac:spMkLst>
        </pc:spChg>
      </pc:sldChg>
      <pc:sldChg chg="addSp delSp modSp mod setBg">
        <pc:chgData name="Johnson, Kathy" userId="S::kjohnson@gwinnetttech.edu::bc454295-a45c-4866-b0f4-dd150e906dc9" providerId="AD" clId="Web-{7C85F696-4B55-75A8-7D23-53A123A09C30}" dt="2023-10-16T21:54:56.656" v="52"/>
        <pc:sldMkLst>
          <pc:docMk/>
          <pc:sldMk cId="446551668" sldId="431"/>
        </pc:sldMkLst>
        <pc:spChg chg="mod">
          <ac:chgData name="Johnson, Kathy" userId="S::kjohnson@gwinnetttech.edu::bc454295-a45c-4866-b0f4-dd150e906dc9" providerId="AD" clId="Web-{7C85F696-4B55-75A8-7D23-53A123A09C30}" dt="2023-10-16T21:54:56.656" v="52"/>
          <ac:spMkLst>
            <pc:docMk/>
            <pc:sldMk cId="446551668" sldId="431"/>
            <ac:spMk id="4" creationId="{05395F68-4A21-364C-8CF9-D2B37D4F6BED}"/>
          </ac:spMkLst>
        </pc:spChg>
        <pc:spChg chg="del">
          <ac:chgData name="Johnson, Kathy" userId="S::kjohnson@gwinnetttech.edu::bc454295-a45c-4866-b0f4-dd150e906dc9" providerId="AD" clId="Web-{7C85F696-4B55-75A8-7D23-53A123A09C30}" dt="2023-10-16T21:54:56.656" v="52"/>
          <ac:spMkLst>
            <pc:docMk/>
            <pc:sldMk cId="446551668" sldId="431"/>
            <ac:spMk id="72706" creationId="{D2BEA0FE-5906-7141-9415-7DEFE42C8A95}"/>
          </ac:spMkLst>
        </pc:spChg>
        <pc:spChg chg="del">
          <ac:chgData name="Johnson, Kathy" userId="S::kjohnson@gwinnetttech.edu::bc454295-a45c-4866-b0f4-dd150e906dc9" providerId="AD" clId="Web-{7C85F696-4B55-75A8-7D23-53A123A09C30}" dt="2023-10-16T21:54:56.656" v="52"/>
          <ac:spMkLst>
            <pc:docMk/>
            <pc:sldMk cId="446551668" sldId="431"/>
            <ac:spMk id="72707" creationId="{ADFE5D2B-E1E0-7F4F-BA87-D05585226404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4:56.656" v="52"/>
          <ac:spMkLst>
            <pc:docMk/>
            <pc:sldMk cId="446551668" sldId="431"/>
            <ac:spMk id="72709" creationId="{D1166E9E-8C20-564D-BFB6-5179944AB2F4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4:56.656" v="52"/>
          <ac:spMkLst>
            <pc:docMk/>
            <pc:sldMk cId="446551668" sldId="431"/>
            <ac:spMk id="72715" creationId="{42A4FC2C-047E-45A5-965D-8E1E3BF09BC6}"/>
          </ac:spMkLst>
        </pc:spChg>
        <pc:picChg chg="mod ord">
          <ac:chgData name="Johnson, Kathy" userId="S::kjohnson@gwinnetttech.edu::bc454295-a45c-4866-b0f4-dd150e906dc9" providerId="AD" clId="Web-{7C85F696-4B55-75A8-7D23-53A123A09C30}" dt="2023-10-16T21:54:56.656" v="52"/>
          <ac:picMkLst>
            <pc:docMk/>
            <pc:sldMk cId="446551668" sldId="431"/>
            <ac:picMk id="72710" creationId="{FAE1C724-9D67-6544-B84C-9E240A5F5DA0}"/>
          </ac:picMkLst>
        </pc:picChg>
      </pc:sldChg>
      <pc:sldChg chg="addSp delSp modSp mod setBg">
        <pc:chgData name="Johnson, Kathy" userId="S::kjohnson@gwinnetttech.edu::bc454295-a45c-4866-b0f4-dd150e906dc9" providerId="AD" clId="Web-{7C85F696-4B55-75A8-7D23-53A123A09C30}" dt="2023-10-16T21:55:40.251" v="58" actId="20577"/>
        <pc:sldMkLst>
          <pc:docMk/>
          <pc:sldMk cId="2360992149" sldId="432"/>
        </pc:sldMkLst>
        <pc:spChg chg="mod">
          <ac:chgData name="Johnson, Kathy" userId="S::kjohnson@gwinnetttech.edu::bc454295-a45c-4866-b0f4-dd150e906dc9" providerId="AD" clId="Web-{7C85F696-4B55-75A8-7D23-53A123A09C30}" dt="2023-10-16T21:55:31.970" v="56"/>
          <ac:spMkLst>
            <pc:docMk/>
            <pc:sldMk cId="2360992149" sldId="432"/>
            <ac:spMk id="2" creationId="{C25C4740-AFB9-B74A-8ABF-6C018C06C789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5:31.970" v="56"/>
          <ac:spMkLst>
            <pc:docMk/>
            <pc:sldMk cId="2360992149" sldId="432"/>
            <ac:spMk id="78850" creationId="{D25597A7-250E-A241-9C17-2278DE045549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5:40.251" v="58" actId="20577"/>
          <ac:spMkLst>
            <pc:docMk/>
            <pc:sldMk cId="2360992149" sldId="432"/>
            <ac:spMk id="78851" creationId="{9959F59E-4773-0E41-B2A0-3AA0752575B1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5:31.970" v="56"/>
          <ac:spMkLst>
            <pc:docMk/>
            <pc:sldMk cId="2360992149" sldId="432"/>
            <ac:spMk id="78853" creationId="{CA234CCB-7A2B-D04B-A280-AC1D90ADEEAE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5:31.954" v="55"/>
          <ac:spMkLst>
            <pc:docMk/>
            <pc:sldMk cId="2360992149" sldId="432"/>
            <ac:spMk id="78858" creationId="{E92FEB64-6EEA-4759-B4A4-BD2C1E660BA8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5:31.954" v="55"/>
          <ac:spMkLst>
            <pc:docMk/>
            <pc:sldMk cId="2360992149" sldId="432"/>
            <ac:spMk id="78860" creationId="{B10BB131-AC8E-4A8E-A5D1-36260F720C3B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5:31.954" v="55"/>
          <ac:spMkLst>
            <pc:docMk/>
            <pc:sldMk cId="2360992149" sldId="432"/>
            <ac:spMk id="78862" creationId="{14847E93-7DC1-4D4B-8829-B19AA7137C50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5:31.954" v="55"/>
          <ac:spMkLst>
            <pc:docMk/>
            <pc:sldMk cId="2360992149" sldId="432"/>
            <ac:spMk id="78864" creationId="{5566D6E1-03A1-4D73-A4E0-35D74D568A04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5:31.954" v="55"/>
          <ac:spMkLst>
            <pc:docMk/>
            <pc:sldMk cId="2360992149" sldId="432"/>
            <ac:spMk id="78866" creationId="{9F835A99-04AC-494A-A572-AFE8413CC938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5:31.954" v="55"/>
          <ac:spMkLst>
            <pc:docMk/>
            <pc:sldMk cId="2360992149" sldId="432"/>
            <ac:spMk id="78868" creationId="{7B786209-1B0B-4CA9-9BDD-F7327066A84D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5:31.954" v="55"/>
          <ac:spMkLst>
            <pc:docMk/>
            <pc:sldMk cId="2360992149" sldId="432"/>
            <ac:spMk id="78870" creationId="{2D2964BB-484D-45AE-AD66-D407D0629652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5:31.954" v="55"/>
          <ac:spMkLst>
            <pc:docMk/>
            <pc:sldMk cId="2360992149" sldId="432"/>
            <ac:spMk id="78872" creationId="{6691AC69-A76E-4DAB-B565-468B6B87ACF3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5:31.970" v="56"/>
          <ac:spMkLst>
            <pc:docMk/>
            <pc:sldMk cId="2360992149" sldId="432"/>
            <ac:spMk id="78874" creationId="{C2554CA6-288E-4202-BC52-2E5A8F0C0AE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5:31.970" v="56"/>
          <ac:spMkLst>
            <pc:docMk/>
            <pc:sldMk cId="2360992149" sldId="432"/>
            <ac:spMk id="78875" creationId="{B10BB131-AC8E-4A8E-A5D1-36260F720C3B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5:31.970" v="56"/>
          <ac:spMkLst>
            <pc:docMk/>
            <pc:sldMk cId="2360992149" sldId="432"/>
            <ac:spMk id="78876" creationId="{5B7778FC-632E-4DCA-A7CB-0D7731CCF97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5:31.970" v="56"/>
          <ac:spMkLst>
            <pc:docMk/>
            <pc:sldMk cId="2360992149" sldId="432"/>
            <ac:spMk id="78877" creationId="{FA23A907-97FB-4A8F-880A-DD77401C4296}"/>
          </ac:spMkLst>
        </pc:spChg>
      </pc:sldChg>
      <pc:sldChg chg="addSp delSp modSp mod setBg">
        <pc:chgData name="Johnson, Kathy" userId="S::kjohnson@gwinnetttech.edu::bc454295-a45c-4866-b0f4-dd150e906dc9" providerId="AD" clId="Web-{7C85F696-4B55-75A8-7D23-53A123A09C30}" dt="2023-10-16T21:56:06.986" v="64"/>
        <pc:sldMkLst>
          <pc:docMk/>
          <pc:sldMk cId="1703006903" sldId="433"/>
        </pc:sldMkLst>
        <pc:spChg chg="mod">
          <ac:chgData name="Johnson, Kathy" userId="S::kjohnson@gwinnetttech.edu::bc454295-a45c-4866-b0f4-dd150e906dc9" providerId="AD" clId="Web-{7C85F696-4B55-75A8-7D23-53A123A09C30}" dt="2023-10-16T21:56:06.986" v="64"/>
          <ac:spMkLst>
            <pc:docMk/>
            <pc:sldMk cId="1703006903" sldId="433"/>
            <ac:spMk id="4" creationId="{222DFBD7-8C05-BB45-BE2A-2807E8FE0A3C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5:52.080" v="61"/>
          <ac:spMkLst>
            <pc:docMk/>
            <pc:sldMk cId="1703006903" sldId="433"/>
            <ac:spMk id="81922" creationId="{DE8E2347-3E9D-1A40-9781-C0B5FB543FCF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5:52.080" v="61"/>
          <ac:spMkLst>
            <pc:docMk/>
            <pc:sldMk cId="1703006903" sldId="433"/>
            <ac:spMk id="81923" creationId="{BA5607B8-8F45-9C41-94D6-FF8EED3A44A9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6:06.986" v="64"/>
          <ac:spMkLst>
            <pc:docMk/>
            <pc:sldMk cId="1703006903" sldId="433"/>
            <ac:spMk id="81925" creationId="{7FF4E23E-3229-6342-A873-3E7BAD4DB76F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6:06.986" v="64"/>
          <ac:spMkLst>
            <pc:docMk/>
            <pc:sldMk cId="1703006903" sldId="433"/>
            <ac:spMk id="81933" creationId="{081E4A58-353D-44AE-B2FC-2A74E2E400F7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6:06.986" v="64"/>
          <ac:spMkLst>
            <pc:docMk/>
            <pc:sldMk cId="1703006903" sldId="433"/>
            <ac:spMk id="81937" creationId="{362810D9-2C5A-477D-949C-C191895477F3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6:02.580" v="63"/>
          <ac:spMkLst>
            <pc:docMk/>
            <pc:sldMk cId="1703006903" sldId="433"/>
            <ac:spMk id="81938" creationId="{DE8E2347-3E9D-1A40-9781-C0B5FB543FCF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5:59.830" v="62"/>
          <ac:spMkLst>
            <pc:docMk/>
            <pc:sldMk cId="1703006903" sldId="433"/>
            <ac:spMk id="81939" creationId="{BA5607B8-8F45-9C41-94D6-FF8EED3A44A9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06.986" v="64"/>
          <ac:spMkLst>
            <pc:docMk/>
            <pc:sldMk cId="1703006903" sldId="433"/>
            <ac:spMk id="81942" creationId="{42A4FC2C-047E-45A5-965D-8E1E3BF09BC6}"/>
          </ac:spMkLst>
        </pc:spChg>
        <pc:grpChg chg="add del">
          <ac:chgData name="Johnson, Kathy" userId="S::kjohnson@gwinnetttech.edu::bc454295-a45c-4866-b0f4-dd150e906dc9" providerId="AD" clId="Web-{7C85F696-4B55-75A8-7D23-53A123A09C30}" dt="2023-10-16T21:55:52.049" v="60"/>
          <ac:grpSpMkLst>
            <pc:docMk/>
            <pc:sldMk cId="1703006903" sldId="433"/>
            <ac:grpSpMk id="81931" creationId="{723C66ED-DBBF-12CA-7F5E-813E0E7D036A}"/>
          </ac:grpSpMkLst>
        </pc:grpChg>
        <pc:picChg chg="mod ord">
          <ac:chgData name="Johnson, Kathy" userId="S::kjohnson@gwinnetttech.edu::bc454295-a45c-4866-b0f4-dd150e906dc9" providerId="AD" clId="Web-{7C85F696-4B55-75A8-7D23-53A123A09C30}" dt="2023-10-16T21:56:06.986" v="64"/>
          <ac:picMkLst>
            <pc:docMk/>
            <pc:sldMk cId="1703006903" sldId="433"/>
            <ac:picMk id="81926" creationId="{71690184-1C0B-F740-BEA0-B4FA3B274726}"/>
          </ac:picMkLst>
        </pc:picChg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701965308" sldId="435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4092951245" sldId="436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1751687094" sldId="437"/>
        </pc:sldMkLst>
      </pc:sldChg>
      <pc:sldChg chg="addSp modSp mod setBg">
        <pc:chgData name="Johnson, Kathy" userId="S::kjohnson@gwinnetttech.edu::bc454295-a45c-4866-b0f4-dd150e906dc9" providerId="AD" clId="Web-{7C85F696-4B55-75A8-7D23-53A123A09C30}" dt="2023-10-16T21:56:54.300" v="70"/>
        <pc:sldMkLst>
          <pc:docMk/>
          <pc:sldMk cId="704927438" sldId="438"/>
        </pc:sldMkLst>
        <pc:spChg chg="mod">
          <ac:chgData name="Johnson, Kathy" userId="S::kjohnson@gwinnetttech.edu::bc454295-a45c-4866-b0f4-dd150e906dc9" providerId="AD" clId="Web-{7C85F696-4B55-75A8-7D23-53A123A09C30}" dt="2023-10-16T21:56:54.300" v="70"/>
          <ac:spMkLst>
            <pc:docMk/>
            <pc:sldMk cId="704927438" sldId="438"/>
            <ac:spMk id="2" creationId="{1493D0FA-D4DB-3949-A6CC-E524CF29AAF5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6:54.300" v="70"/>
          <ac:spMkLst>
            <pc:docMk/>
            <pc:sldMk cId="704927438" sldId="438"/>
            <ac:spMk id="3" creationId="{F5C37512-2665-1645-841A-82407012FD14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6:54.300" v="70"/>
          <ac:spMkLst>
            <pc:docMk/>
            <pc:sldMk cId="704927438" sldId="438"/>
            <ac:spMk id="90116" creationId="{4E64300F-90C4-0043-BAC7-CCE862B63D68}"/>
          </ac:spMkLst>
        </pc:spChg>
        <pc:spChg chg="mod ord">
          <ac:chgData name="Johnson, Kathy" userId="S::kjohnson@gwinnetttech.edu::bc454295-a45c-4866-b0f4-dd150e906dc9" providerId="AD" clId="Web-{7C85F696-4B55-75A8-7D23-53A123A09C30}" dt="2023-10-16T21:56:54.300" v="70"/>
          <ac:spMkLst>
            <pc:docMk/>
            <pc:sldMk cId="704927438" sldId="438"/>
            <ac:spMk id="90117" creationId="{917A67D2-A680-894A-ACAF-6E6465F0D089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54.300" v="70"/>
          <ac:spMkLst>
            <pc:docMk/>
            <pc:sldMk cId="704927438" sldId="438"/>
            <ac:spMk id="90122" creationId="{1709F1D5-B0F1-4714-A239-E5B61C161915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54.300" v="70"/>
          <ac:spMkLst>
            <pc:docMk/>
            <pc:sldMk cId="704927438" sldId="438"/>
            <ac:spMk id="90124" creationId="{228FB460-D3FF-4440-A020-05982A09E517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54.300" v="70"/>
          <ac:spMkLst>
            <pc:docMk/>
            <pc:sldMk cId="704927438" sldId="438"/>
            <ac:spMk id="90126" creationId="{14847E93-7DC1-4D4B-8829-B19AA7137C5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54.300" v="70"/>
          <ac:spMkLst>
            <pc:docMk/>
            <pc:sldMk cId="704927438" sldId="438"/>
            <ac:spMk id="90128" creationId="{5566D6E1-03A1-4D73-A4E0-35D74D568A04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54.300" v="70"/>
          <ac:spMkLst>
            <pc:docMk/>
            <pc:sldMk cId="704927438" sldId="438"/>
            <ac:spMk id="90130" creationId="{9F835A99-04AC-494A-A572-AFE8413CC938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54.300" v="70"/>
          <ac:spMkLst>
            <pc:docMk/>
            <pc:sldMk cId="704927438" sldId="438"/>
            <ac:spMk id="90132" creationId="{7B786209-1B0B-4CA9-9BDD-F7327066A84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54.300" v="70"/>
          <ac:spMkLst>
            <pc:docMk/>
            <pc:sldMk cId="704927438" sldId="438"/>
            <ac:spMk id="90134" creationId="{2D2964BB-484D-45AE-AD66-D407D0629652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54.300" v="70"/>
          <ac:spMkLst>
            <pc:docMk/>
            <pc:sldMk cId="704927438" sldId="438"/>
            <ac:spMk id="90136" creationId="{6691AC69-A76E-4DAB-B565-468B6B87ACF3}"/>
          </ac:spMkLst>
        </pc:spChg>
      </pc:sldChg>
      <pc:sldChg chg="modSp mod">
        <pc:chgData name="Johnson, Kathy" userId="S::kjohnson@gwinnetttech.edu::bc454295-a45c-4866-b0f4-dd150e906dc9" providerId="AD" clId="Web-{7C85F696-4B55-75A8-7D23-53A123A09C30}" dt="2023-10-16T21:59:01.023" v="80" actId="1076"/>
        <pc:sldMkLst>
          <pc:docMk/>
          <pc:sldMk cId="3464393598" sldId="440"/>
        </pc:sldMkLst>
        <pc:spChg chg="mod">
          <ac:chgData name="Johnson, Kathy" userId="S::kjohnson@gwinnetttech.edu::bc454295-a45c-4866-b0f4-dd150e906dc9" providerId="AD" clId="Web-{7C85F696-4B55-75A8-7D23-53A123A09C30}" dt="2023-10-16T21:58:45.663" v="77" actId="1076"/>
          <ac:spMkLst>
            <pc:docMk/>
            <pc:sldMk cId="3464393598" sldId="440"/>
            <ac:spMk id="2" creationId="{B3D8CECC-05DD-464F-99D6-B0482BFE456B}"/>
          </ac:spMkLst>
        </pc:spChg>
        <pc:picChg chg="mod">
          <ac:chgData name="Johnson, Kathy" userId="S::kjohnson@gwinnetttech.edu::bc454295-a45c-4866-b0f4-dd150e906dc9" providerId="AD" clId="Web-{7C85F696-4B55-75A8-7D23-53A123A09C30}" dt="2023-10-16T21:59:01.023" v="80" actId="1076"/>
          <ac:picMkLst>
            <pc:docMk/>
            <pc:sldMk cId="3464393598" sldId="440"/>
            <ac:picMk id="105478" creationId="{7CAE2B93-6305-744E-A179-735E5C8EA9AD}"/>
          </ac:picMkLst>
        </pc:picChg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1015616030" sldId="441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4190365642" sldId="442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1822425193" sldId="443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420363579" sldId="444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1852871047" sldId="445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150028098" sldId="446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35829021" sldId="447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1090287588" sldId="448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3298507748" sldId="449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3906207097" sldId="450"/>
        </pc:sldMkLst>
      </pc:sldChg>
      <pc:sldChg chg="addSp delSp modSp mod setBg">
        <pc:chgData name="Johnson, Kathy" userId="S::kjohnson@gwinnetttech.edu::bc454295-a45c-4866-b0f4-dd150e906dc9" providerId="AD" clId="Web-{7C85F696-4B55-75A8-7D23-53A123A09C30}" dt="2023-10-16T22:03:32.875" v="153"/>
        <pc:sldMkLst>
          <pc:docMk/>
          <pc:sldMk cId="783228171" sldId="452"/>
        </pc:sldMkLst>
        <pc:spChg chg="ord">
          <ac:chgData name="Johnson, Kathy" userId="S::kjohnson@gwinnetttech.edu::bc454295-a45c-4866-b0f4-dd150e906dc9" providerId="AD" clId="Web-{7C85F696-4B55-75A8-7D23-53A123A09C30}" dt="2023-10-16T22:03:32.875" v="153"/>
          <ac:spMkLst>
            <pc:docMk/>
            <pc:sldMk cId="783228171" sldId="452"/>
            <ac:spMk id="86018" creationId="{E3477A96-8B15-4E44-9C59-4C9EF7A537FD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3:32.875" v="153"/>
          <ac:spMkLst>
            <pc:docMk/>
            <pc:sldMk cId="783228171" sldId="452"/>
            <ac:spMk id="114692" creationId="{72B74D32-0B25-4745-A533-1A138D78DBBB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3:28.640" v="150"/>
          <ac:spMkLst>
            <pc:docMk/>
            <pc:sldMk cId="783228171" sldId="452"/>
            <ac:spMk id="114698" creationId="{99ED5833-B85B-4103-8A3B-CAB0308E6C15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3:32.875" v="152"/>
          <ac:spMkLst>
            <pc:docMk/>
            <pc:sldMk cId="783228171" sldId="452"/>
            <ac:spMk id="114700" creationId="{07062BB1-E215-424E-80C4-7E1CF179A357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3:32.875" v="152"/>
          <ac:spMkLst>
            <pc:docMk/>
            <pc:sldMk cId="783228171" sldId="452"/>
            <ac:spMk id="114701" creationId="{442DA8B8-94A2-45D6-976E-910B4828D25A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3:32.875" v="152"/>
          <ac:spMkLst>
            <pc:docMk/>
            <pc:sldMk cId="783228171" sldId="452"/>
            <ac:spMk id="114702" creationId="{6FD0FBFA-B43E-40C1-A6E4-B88234171E7A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3:32.875" v="152"/>
          <ac:spMkLst>
            <pc:docMk/>
            <pc:sldMk cId="783228171" sldId="452"/>
            <ac:spMk id="114704" creationId="{B368E167-B2D7-4904-BB6B-AE0486A2C6F8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3:32.875" v="152"/>
          <ac:spMkLst>
            <pc:docMk/>
            <pc:sldMk cId="783228171" sldId="452"/>
            <ac:spMk id="114706" creationId="{E5EBF8F5-ABE5-4029-A8FC-4E32622D70A6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3:32.875" v="152"/>
          <ac:spMkLst>
            <pc:docMk/>
            <pc:sldMk cId="783228171" sldId="452"/>
            <ac:spMk id="114708" creationId="{33E49524-66B4-4DB0-AD09-DC8B9874E1B3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3:32.875" v="152"/>
          <ac:spMkLst>
            <pc:docMk/>
            <pc:sldMk cId="783228171" sldId="452"/>
            <ac:spMk id="114710" creationId="{70A21480-D93D-46BE-9A94-B5A80469DF68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3:32.875" v="153"/>
          <ac:spMkLst>
            <pc:docMk/>
            <pc:sldMk cId="783228171" sldId="452"/>
            <ac:spMk id="114712" creationId="{FB5B0058-AF13-4859-B429-4EDDE2A26F7F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3:32.875" v="153"/>
          <ac:spMkLst>
            <pc:docMk/>
            <pc:sldMk cId="783228171" sldId="452"/>
            <ac:spMk id="114713" creationId="{0277405F-0B4F-4418-B773-1B38814125B6}"/>
          </ac:spMkLst>
        </pc:spChg>
        <pc:picChg chg="mod ord">
          <ac:chgData name="Johnson, Kathy" userId="S::kjohnson@gwinnetttech.edu::bc454295-a45c-4866-b0f4-dd150e906dc9" providerId="AD" clId="Web-{7C85F696-4B55-75A8-7D23-53A123A09C30}" dt="2023-10-16T22:03:32.875" v="153"/>
          <ac:picMkLst>
            <pc:docMk/>
            <pc:sldMk cId="783228171" sldId="452"/>
            <ac:picMk id="114691" creationId="{A48A7520-C390-E74E-9F12-00A0E32FE3CB}"/>
          </ac:picMkLst>
        </pc:picChg>
        <pc:picChg chg="mod">
          <ac:chgData name="Johnson, Kathy" userId="S::kjohnson@gwinnetttech.edu::bc454295-a45c-4866-b0f4-dd150e906dc9" providerId="AD" clId="Web-{7C85F696-4B55-75A8-7D23-53A123A09C30}" dt="2023-10-16T22:03:32.875" v="153"/>
          <ac:picMkLst>
            <pc:docMk/>
            <pc:sldMk cId="783228171" sldId="452"/>
            <ac:picMk id="114693" creationId="{53F64F19-CC81-034B-9901-5DD4B5B589E0}"/>
          </ac:picMkLst>
        </pc:picChg>
      </pc:sldChg>
      <pc:sldChg chg="addSp modSp mod setBg">
        <pc:chgData name="Johnson, Kathy" userId="S::kjohnson@gwinnetttech.edu::bc454295-a45c-4866-b0f4-dd150e906dc9" providerId="AD" clId="Web-{7C85F696-4B55-75A8-7D23-53A123A09C30}" dt="2023-10-16T22:04:43.346" v="168"/>
        <pc:sldMkLst>
          <pc:docMk/>
          <pc:sldMk cId="3224654375" sldId="454"/>
        </pc:sldMkLst>
        <pc:spChg chg="ord">
          <ac:chgData name="Johnson, Kathy" userId="S::kjohnson@gwinnetttech.edu::bc454295-a45c-4866-b0f4-dd150e906dc9" providerId="AD" clId="Web-{7C85F696-4B55-75A8-7D23-53A123A09C30}" dt="2023-10-16T22:04:43.346" v="168"/>
          <ac:spMkLst>
            <pc:docMk/>
            <pc:sldMk cId="3224654375" sldId="454"/>
            <ac:spMk id="88066" creationId="{4E252CD5-A6CA-1442-8BE0-E4C4E97D7C14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4:43.346" v="168"/>
          <ac:spMkLst>
            <pc:docMk/>
            <pc:sldMk cId="3224654375" sldId="454"/>
            <ac:spMk id="115716" creationId="{3D446FB4-4DF3-3A4B-BCC8-C878F20B8876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4:43.346" v="168"/>
          <ac:spMkLst>
            <pc:docMk/>
            <pc:sldMk cId="3224654375" sldId="454"/>
            <ac:spMk id="115721" creationId="{D4771268-CB57-404A-9271-370EB28F6090}"/>
          </ac:spMkLst>
        </pc:spChg>
        <pc:picChg chg="mod ord">
          <ac:chgData name="Johnson, Kathy" userId="S::kjohnson@gwinnetttech.edu::bc454295-a45c-4866-b0f4-dd150e906dc9" providerId="AD" clId="Web-{7C85F696-4B55-75A8-7D23-53A123A09C30}" dt="2023-10-16T22:04:43.346" v="168"/>
          <ac:picMkLst>
            <pc:docMk/>
            <pc:sldMk cId="3224654375" sldId="454"/>
            <ac:picMk id="115715" creationId="{F49EE689-37E3-B748-8846-F54BE463AB1B}"/>
          </ac:picMkLst>
        </pc:picChg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1950850521" sldId="458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1510392775" sldId="459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3981224680" sldId="466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1267044219" sldId="467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1846197820" sldId="468"/>
        </pc:sldMkLst>
      </pc:sldChg>
      <pc:sldChg chg="addSp delSp modSp mod setBg">
        <pc:chgData name="Johnson, Kathy" userId="S::kjohnson@gwinnetttech.edu::bc454295-a45c-4866-b0f4-dd150e906dc9" providerId="AD" clId="Web-{7C85F696-4B55-75A8-7D23-53A123A09C30}" dt="2023-10-16T21:54:39.312" v="51"/>
        <pc:sldMkLst>
          <pc:docMk/>
          <pc:sldMk cId="3541328171" sldId="469"/>
        </pc:sldMkLst>
        <pc:spChg chg="mod ord">
          <ac:chgData name="Johnson, Kathy" userId="S::kjohnson@gwinnetttech.edu::bc454295-a45c-4866-b0f4-dd150e906dc9" providerId="AD" clId="Web-{7C85F696-4B55-75A8-7D23-53A123A09C30}" dt="2023-10-16T21:54:39.312" v="51"/>
          <ac:spMkLst>
            <pc:docMk/>
            <pc:sldMk cId="3541328171" sldId="469"/>
            <ac:spMk id="14" creationId="{9E97B05F-A8B8-4D45-9572-AFB537A44332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4:39.312" v="51"/>
          <ac:spMkLst>
            <pc:docMk/>
            <pc:sldMk cId="3541328171" sldId="469"/>
            <ac:spMk id="51204" creationId="{C1E1F377-7C78-1D4E-B469-8406901D9E45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4:39.312" v="51"/>
          <ac:spMkLst>
            <pc:docMk/>
            <pc:sldMk cId="3541328171" sldId="469"/>
            <ac:spMk id="70658" creationId="{26D3FE70-B94E-5949-B17A-1D95D688F245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4:39.312" v="51"/>
          <ac:spMkLst>
            <pc:docMk/>
            <pc:sldMk cId="3541328171" sldId="469"/>
            <ac:spMk id="70661" creationId="{67C02E2E-62C2-0345-B4DF-E07BCF8CFA02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4:30.015" v="48"/>
          <ac:spMkLst>
            <pc:docMk/>
            <pc:sldMk cId="3541328171" sldId="469"/>
            <ac:spMk id="70667" creationId="{7B831B6F-405A-4B47-B9BB-5CA88F285844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4:30.015" v="48"/>
          <ac:spMkLst>
            <pc:docMk/>
            <pc:sldMk cId="3541328171" sldId="469"/>
            <ac:spMk id="70669" creationId="{953EE71A-6488-4203-A7C4-77102FD0DCCA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4:39.296" v="50"/>
          <ac:spMkLst>
            <pc:docMk/>
            <pc:sldMk cId="3541328171" sldId="469"/>
            <ac:spMk id="70671" creationId="{2B97F24A-32CE-4C1C-A50D-3016B394DCFB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4:39.296" v="50"/>
          <ac:spMkLst>
            <pc:docMk/>
            <pc:sldMk cId="3541328171" sldId="469"/>
            <ac:spMk id="70672" creationId="{CD8B4F24-440B-49E9-B85D-733523DC064B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4:39.312" v="51"/>
          <ac:spMkLst>
            <pc:docMk/>
            <pc:sldMk cId="3541328171" sldId="469"/>
            <ac:spMk id="70674" creationId="{E8A8EAB8-D2FF-444D-B34B-7D32F106AD0E}"/>
          </ac:spMkLst>
        </pc:spChg>
        <pc:picChg chg="mod ord">
          <ac:chgData name="Johnson, Kathy" userId="S::kjohnson@gwinnetttech.edu::bc454295-a45c-4866-b0f4-dd150e906dc9" providerId="AD" clId="Web-{7C85F696-4B55-75A8-7D23-53A123A09C30}" dt="2023-10-16T21:54:39.312" v="51"/>
          <ac:picMkLst>
            <pc:docMk/>
            <pc:sldMk cId="3541328171" sldId="469"/>
            <ac:picMk id="70662" creationId="{DB8925FF-5CA5-9543-90C6-97D06F48116A}"/>
          </ac:picMkLst>
        </pc:picChg>
        <pc:cxnChg chg="add">
          <ac:chgData name="Johnson, Kathy" userId="S::kjohnson@gwinnetttech.edu::bc454295-a45c-4866-b0f4-dd150e906dc9" providerId="AD" clId="Web-{7C85F696-4B55-75A8-7D23-53A123A09C30}" dt="2023-10-16T21:54:39.312" v="51"/>
          <ac:cxnSpMkLst>
            <pc:docMk/>
            <pc:sldMk cId="3541328171" sldId="469"/>
            <ac:cxnSpMk id="70675" creationId="{EEA38897-7BA3-4408-8083-3235339C4A60}"/>
          </ac:cxnSpMkLst>
        </pc:cxnChg>
        <pc:cxnChg chg="add">
          <ac:chgData name="Johnson, Kathy" userId="S::kjohnson@gwinnetttech.edu::bc454295-a45c-4866-b0f4-dd150e906dc9" providerId="AD" clId="Web-{7C85F696-4B55-75A8-7D23-53A123A09C30}" dt="2023-10-16T21:54:39.312" v="51"/>
          <ac:cxnSpMkLst>
            <pc:docMk/>
            <pc:sldMk cId="3541328171" sldId="469"/>
            <ac:cxnSpMk id="70676" creationId="{F11AD06B-AB20-4097-8606-5DA00DBACE88}"/>
          </ac:cxnSpMkLst>
        </pc:cxnChg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831747246" sldId="470"/>
        </pc:sldMkLst>
      </pc:sldChg>
      <pc:sldChg chg="addSp modSp mod setBg">
        <pc:chgData name="Johnson, Kathy" userId="S::kjohnson@gwinnetttech.edu::bc454295-a45c-4866-b0f4-dd150e906dc9" providerId="AD" clId="Web-{7C85F696-4B55-75A8-7D23-53A123A09C30}" dt="2023-10-16T21:56:21.893" v="67"/>
        <pc:sldMkLst>
          <pc:docMk/>
          <pc:sldMk cId="180104306" sldId="471"/>
        </pc:sldMkLst>
        <pc:spChg chg="mod">
          <ac:chgData name="Johnson, Kathy" userId="S::kjohnson@gwinnetttech.edu::bc454295-a45c-4866-b0f4-dd150e906dc9" providerId="AD" clId="Web-{7C85F696-4B55-75A8-7D23-53A123A09C30}" dt="2023-10-16T21:56:21.893" v="67"/>
          <ac:spMkLst>
            <pc:docMk/>
            <pc:sldMk cId="180104306" sldId="471"/>
            <ac:spMk id="4" creationId="{BA92911B-C2E9-1D46-9030-34FEE414DF21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6:21.893" v="67"/>
          <ac:spMkLst>
            <pc:docMk/>
            <pc:sldMk cId="180104306" sldId="471"/>
            <ac:spMk id="82946" creationId="{1CD4BB4A-6ED1-A943-9B27-1A0284F80181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6:21.893" v="67"/>
          <ac:spMkLst>
            <pc:docMk/>
            <pc:sldMk cId="180104306" sldId="471"/>
            <ac:spMk id="82947" creationId="{6C598BD9-FA7E-9047-AADE-E1D13BA11106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6:21.893" v="67"/>
          <ac:spMkLst>
            <pc:docMk/>
            <pc:sldMk cId="180104306" sldId="471"/>
            <ac:spMk id="82949" creationId="{DA2F21B7-42AE-414A-8E86-334C95EE420E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21.893" v="67"/>
          <ac:spMkLst>
            <pc:docMk/>
            <pc:sldMk cId="180104306" sldId="471"/>
            <ac:spMk id="82955" creationId="{66E48AFA-8884-4F68-A44F-D2C1E8609C5A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6:21.893" v="67"/>
          <ac:spMkLst>
            <pc:docMk/>
            <pc:sldMk cId="180104306" sldId="471"/>
            <ac:spMk id="82957" creationId="{969D19A6-08CB-498C-93EC-3FFB021FC68A}"/>
          </ac:spMkLst>
        </pc:spChg>
        <pc:picChg chg="mod ord">
          <ac:chgData name="Johnson, Kathy" userId="S::kjohnson@gwinnetttech.edu::bc454295-a45c-4866-b0f4-dd150e906dc9" providerId="AD" clId="Web-{7C85F696-4B55-75A8-7D23-53A123A09C30}" dt="2023-10-16T21:56:21.893" v="67"/>
          <ac:picMkLst>
            <pc:docMk/>
            <pc:sldMk cId="180104306" sldId="471"/>
            <ac:picMk id="82950" creationId="{C3810384-1A4D-2547-9209-99AC9E52DD21}"/>
          </ac:picMkLst>
        </pc:picChg>
      </pc:sldChg>
      <pc:sldChg chg="addSp delSp modSp mod setBg">
        <pc:chgData name="Johnson, Kathy" userId="S::kjohnson@gwinnetttech.edu::bc454295-a45c-4866-b0f4-dd150e906dc9" providerId="AD" clId="Web-{7C85F696-4B55-75A8-7D23-53A123A09C30}" dt="2023-10-16T21:57:43.833" v="74"/>
        <pc:sldMkLst>
          <pc:docMk/>
          <pc:sldMk cId="682734054" sldId="472"/>
        </pc:sldMkLst>
        <pc:spChg chg="mod">
          <ac:chgData name="Johnson, Kathy" userId="S::kjohnson@gwinnetttech.edu::bc454295-a45c-4866-b0f4-dd150e906dc9" providerId="AD" clId="Web-{7C85F696-4B55-75A8-7D23-53A123A09C30}" dt="2023-10-16T21:57:43.833" v="74"/>
          <ac:spMkLst>
            <pc:docMk/>
            <pc:sldMk cId="682734054" sldId="472"/>
            <ac:spMk id="94210" creationId="{13767402-AB4C-5449-8CA8-42D2F10EBDE4}"/>
          </ac:spMkLst>
        </pc:spChg>
        <pc:spChg chg="mod ord">
          <ac:chgData name="Johnson, Kathy" userId="S::kjohnson@gwinnetttech.edu::bc454295-a45c-4866-b0f4-dd150e906dc9" providerId="AD" clId="Web-{7C85F696-4B55-75A8-7D23-53A123A09C30}" dt="2023-10-16T21:57:43.833" v="74"/>
          <ac:spMkLst>
            <pc:docMk/>
            <pc:sldMk cId="682734054" sldId="472"/>
            <ac:spMk id="94211" creationId="{42993BE3-6658-E141-AFAF-6C58F68DF88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7:43.833" v="74"/>
          <ac:spMkLst>
            <pc:docMk/>
            <pc:sldMk cId="682734054" sldId="472"/>
            <ac:spMk id="94219" creationId="{15109354-9C5D-4F8C-B0E6-D1043C7BF20A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7:43.833" v="74"/>
          <ac:spMkLst>
            <pc:docMk/>
            <pc:sldMk cId="682734054" sldId="472"/>
            <ac:spMk id="94220" creationId="{7B831B6F-405A-4B47-B9BB-5CA88F285844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7:43.833" v="74"/>
          <ac:spMkLst>
            <pc:docMk/>
            <pc:sldMk cId="682734054" sldId="472"/>
            <ac:spMk id="94221" creationId="{49B530FE-A87D-41A0-A920-ADC6539EAA44}"/>
          </ac:spMkLst>
        </pc:spChg>
        <pc:picChg chg="mod ord">
          <ac:chgData name="Johnson, Kathy" userId="S::kjohnson@gwinnetttech.edu::bc454295-a45c-4866-b0f4-dd150e906dc9" providerId="AD" clId="Web-{7C85F696-4B55-75A8-7D23-53A123A09C30}" dt="2023-10-16T21:57:43.833" v="74"/>
          <ac:picMkLst>
            <pc:docMk/>
            <pc:sldMk cId="682734054" sldId="472"/>
            <ac:picMk id="94212" creationId="{6CA422AB-E7F8-FC42-9BCD-96C8EDE832F3}"/>
          </ac:picMkLst>
        </pc:picChg>
        <pc:cxnChg chg="add del">
          <ac:chgData name="Johnson, Kathy" userId="S::kjohnson@gwinnetttech.edu::bc454295-a45c-4866-b0f4-dd150e906dc9" providerId="AD" clId="Web-{7C85F696-4B55-75A8-7D23-53A123A09C30}" dt="2023-10-16T21:57:43.818" v="73"/>
          <ac:cxnSpMkLst>
            <pc:docMk/>
            <pc:sldMk cId="682734054" sldId="472"/>
            <ac:cxnSpMk id="94217" creationId="{249EDD1B-F94D-B4E6-ACAA-566B9A26FDE3}"/>
          </ac:cxnSpMkLst>
        </pc:cxnChg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2901007050" sldId="473"/>
        </pc:sldMkLst>
      </pc:sldChg>
      <pc:sldChg chg="addSp delSp modSp mod setBg">
        <pc:chgData name="Johnson, Kathy" userId="S::kjohnson@gwinnetttech.edu::bc454295-a45c-4866-b0f4-dd150e906dc9" providerId="AD" clId="Web-{7C85F696-4B55-75A8-7D23-53A123A09C30}" dt="2023-10-16T21:59:59.322" v="91" actId="20577"/>
        <pc:sldMkLst>
          <pc:docMk/>
          <pc:sldMk cId="2736655669" sldId="474"/>
        </pc:sldMkLst>
        <pc:spChg chg="mod">
          <ac:chgData name="Johnson, Kathy" userId="S::kjohnson@gwinnetttech.edu::bc454295-a45c-4866-b0f4-dd150e906dc9" providerId="AD" clId="Web-{7C85F696-4B55-75A8-7D23-53A123A09C30}" dt="2023-10-16T21:59:47.399" v="87"/>
          <ac:spMkLst>
            <pc:docMk/>
            <pc:sldMk cId="2736655669" sldId="474"/>
            <ac:spMk id="5" creationId="{20F2416D-C23A-F64B-9A45-B5A34E0D436C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9:59.322" v="91" actId="20577"/>
          <ac:spMkLst>
            <pc:docMk/>
            <pc:sldMk cId="2736655669" sldId="474"/>
            <ac:spMk id="46083" creationId="{8837B5D6-515E-584D-9F64-75356CEB1939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9:47.399" v="87"/>
          <ac:spMkLst>
            <pc:docMk/>
            <pc:sldMk cId="2736655669" sldId="474"/>
            <ac:spMk id="112642" creationId="{C324705C-C3C0-6946-9A40-BE4FF17154DD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9:56.197" v="89" actId="20577"/>
          <ac:spMkLst>
            <pc:docMk/>
            <pc:sldMk cId="2736655669" sldId="474"/>
            <ac:spMk id="112644" creationId="{BF7C9CC0-EE46-114F-9116-E0A8BFC0B8B3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1:59:47.399" v="87"/>
          <ac:spMkLst>
            <pc:docMk/>
            <pc:sldMk cId="2736655669" sldId="474"/>
            <ac:spMk id="112646" creationId="{BA689D5E-10E9-8F4B-9E27-0DCFB34282EC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9:45.025" v="84"/>
          <ac:spMkLst>
            <pc:docMk/>
            <pc:sldMk cId="2736655669" sldId="474"/>
            <ac:spMk id="112651" creationId="{B36F400F-DF28-43BC-8D8E-4929793B392A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1:59:47.384" v="86"/>
          <ac:spMkLst>
            <pc:docMk/>
            <pc:sldMk cId="2736655669" sldId="474"/>
            <ac:spMk id="112654" creationId="{8CA06CD6-90CA-4C45-856C-6771339E1E22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1:59:47.399" v="87"/>
          <ac:spMkLst>
            <pc:docMk/>
            <pc:sldMk cId="2736655669" sldId="474"/>
            <ac:spMk id="112656" creationId="{B36F400F-DF28-43BC-8D8E-4929793B392A}"/>
          </ac:spMkLst>
        </pc:spChg>
        <pc:cxnChg chg="add del">
          <ac:chgData name="Johnson, Kathy" userId="S::kjohnson@gwinnetttech.edu::bc454295-a45c-4866-b0f4-dd150e906dc9" providerId="AD" clId="Web-{7C85F696-4B55-75A8-7D23-53A123A09C30}" dt="2023-10-16T21:59:47.384" v="86"/>
          <ac:cxnSpMkLst>
            <pc:docMk/>
            <pc:sldMk cId="2736655669" sldId="474"/>
            <ac:cxnSpMk id="112653" creationId="{5021601D-2758-4B15-A31C-FDA184C51B3A}"/>
          </ac:cxnSpMkLst>
        </pc:cxnChg>
      </pc:sldChg>
      <pc:sldChg chg="addSp delSp modSp mod setBg">
        <pc:chgData name="Johnson, Kathy" userId="S::kjohnson@gwinnetttech.edu::bc454295-a45c-4866-b0f4-dd150e906dc9" providerId="AD" clId="Web-{7C85F696-4B55-75A8-7D23-53A123A09C30}" dt="2023-10-16T22:03:59.891" v="159" actId="14100"/>
        <pc:sldMkLst>
          <pc:docMk/>
          <pc:sldMk cId="3799623636" sldId="475"/>
        </pc:sldMkLst>
        <pc:spChg chg="mod">
          <ac:chgData name="Johnson, Kathy" userId="S::kjohnson@gwinnetttech.edu::bc454295-a45c-4866-b0f4-dd150e906dc9" providerId="AD" clId="Web-{7C85F696-4B55-75A8-7D23-53A123A09C30}" dt="2023-10-16T22:03:52.594" v="158"/>
          <ac:spMkLst>
            <pc:docMk/>
            <pc:sldMk cId="3799623636" sldId="475"/>
            <ac:spMk id="116738" creationId="{371D7E4A-B6B8-E840-A1AF-01F5F8B05354}"/>
          </ac:spMkLst>
        </pc:spChg>
        <pc:spChg chg="mod ord">
          <ac:chgData name="Johnson, Kathy" userId="S::kjohnson@gwinnetttech.edu::bc454295-a45c-4866-b0f4-dd150e906dc9" providerId="AD" clId="Web-{7C85F696-4B55-75A8-7D23-53A123A09C30}" dt="2023-10-16T22:03:52.594" v="158"/>
          <ac:spMkLst>
            <pc:docMk/>
            <pc:sldMk cId="3799623636" sldId="475"/>
            <ac:spMk id="116739" creationId="{62C8C6FF-435F-4C45-BAD6-39E61A700043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3:49.719" v="155"/>
          <ac:spMkLst>
            <pc:docMk/>
            <pc:sldMk cId="3799623636" sldId="475"/>
            <ac:spMk id="116745" creationId="{1CD81A2A-6ED4-4EF4-A14C-912D31E14800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3:49.719" v="155"/>
          <ac:spMkLst>
            <pc:docMk/>
            <pc:sldMk cId="3799623636" sldId="475"/>
            <ac:spMk id="116747" creationId="{1661932C-CA15-4E17-B115-FAE7CBEE4789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3:49.719" v="155"/>
          <ac:spMkLst>
            <pc:docMk/>
            <pc:sldMk cId="3799623636" sldId="475"/>
            <ac:spMk id="116749" creationId="{8590ADD5-9383-4D3D-9047-3DA2593CCB5D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3:49.719" v="155"/>
          <ac:spMkLst>
            <pc:docMk/>
            <pc:sldMk cId="3799623636" sldId="475"/>
            <ac:spMk id="116751" creationId="{DABE3E45-88CF-45D8-8D40-C773324D93F6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3:49.719" v="155"/>
          <ac:spMkLst>
            <pc:docMk/>
            <pc:sldMk cId="3799623636" sldId="475"/>
            <ac:spMk id="116755" creationId="{B91ECDA9-56DC-4270-8F33-01C5637B8CEB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3:49.719" v="155"/>
          <ac:spMkLst>
            <pc:docMk/>
            <pc:sldMk cId="3799623636" sldId="475"/>
            <ac:spMk id="116757" creationId="{75F47824-961D-465D-84F9-EAE11BC6173B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3:49.719" v="155"/>
          <ac:spMkLst>
            <pc:docMk/>
            <pc:sldMk cId="3799623636" sldId="475"/>
            <ac:spMk id="116759" creationId="{FEC9DA3E-C1D7-472D-B7C0-F71AE41FBA23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3:52.563" v="157"/>
          <ac:spMkLst>
            <pc:docMk/>
            <pc:sldMk cId="3799623636" sldId="475"/>
            <ac:spMk id="116761" creationId="{7B831B6F-405A-4B47-B9BB-5CA88F285844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3:52.563" v="157"/>
          <ac:spMkLst>
            <pc:docMk/>
            <pc:sldMk cId="3799623636" sldId="475"/>
            <ac:spMk id="116762" creationId="{953EE71A-6488-4203-A7C4-77102FD0DCCA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3:52.594" v="158"/>
          <ac:spMkLst>
            <pc:docMk/>
            <pc:sldMk cId="3799623636" sldId="475"/>
            <ac:spMk id="116764" creationId="{1CD81A2A-6ED4-4EF4-A14C-912D31E1480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3:52.594" v="158"/>
          <ac:spMkLst>
            <pc:docMk/>
            <pc:sldMk cId="3799623636" sldId="475"/>
            <ac:spMk id="116765" creationId="{1661932C-CA15-4E17-B115-FAE7CBEE4789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3:52.594" v="158"/>
          <ac:spMkLst>
            <pc:docMk/>
            <pc:sldMk cId="3799623636" sldId="475"/>
            <ac:spMk id="116766" creationId="{8590ADD5-9383-4D3D-9047-3DA2593CCB5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3:52.594" v="158"/>
          <ac:spMkLst>
            <pc:docMk/>
            <pc:sldMk cId="3799623636" sldId="475"/>
            <ac:spMk id="116767" creationId="{DABE3E45-88CF-45D8-8D40-C773324D93F6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3:52.594" v="158"/>
          <ac:spMkLst>
            <pc:docMk/>
            <pc:sldMk cId="3799623636" sldId="475"/>
            <ac:spMk id="116769" creationId="{B91ECDA9-56DC-4270-8F33-01C5637B8CEB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3:52.594" v="158"/>
          <ac:spMkLst>
            <pc:docMk/>
            <pc:sldMk cId="3799623636" sldId="475"/>
            <ac:spMk id="116770" creationId="{75F47824-961D-465D-84F9-EAE11BC6173B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3:52.594" v="158"/>
          <ac:spMkLst>
            <pc:docMk/>
            <pc:sldMk cId="3799623636" sldId="475"/>
            <ac:spMk id="116771" creationId="{FEC9DA3E-C1D7-472D-B7C0-F71AE41FBA23}"/>
          </ac:spMkLst>
        </pc:spChg>
        <pc:picChg chg="mod">
          <ac:chgData name="Johnson, Kathy" userId="S::kjohnson@gwinnetttech.edu::bc454295-a45c-4866-b0f4-dd150e906dc9" providerId="AD" clId="Web-{7C85F696-4B55-75A8-7D23-53A123A09C30}" dt="2023-10-16T22:03:59.891" v="159" actId="14100"/>
          <ac:picMkLst>
            <pc:docMk/>
            <pc:sldMk cId="3799623636" sldId="475"/>
            <ac:picMk id="116740" creationId="{D03D4D7E-C9B9-574C-BBED-B7910F35571B}"/>
          </ac:picMkLst>
        </pc:picChg>
        <pc:cxnChg chg="add del">
          <ac:chgData name="Johnson, Kathy" userId="S::kjohnson@gwinnetttech.edu::bc454295-a45c-4866-b0f4-dd150e906dc9" providerId="AD" clId="Web-{7C85F696-4B55-75A8-7D23-53A123A09C30}" dt="2023-10-16T22:03:49.719" v="155"/>
          <ac:cxnSpMkLst>
            <pc:docMk/>
            <pc:sldMk cId="3799623636" sldId="475"/>
            <ac:cxnSpMk id="116753" creationId="{49CD1692-827B-4C8D-B4A1-134FD04CF45C}"/>
          </ac:cxnSpMkLst>
        </pc:cxnChg>
        <pc:cxnChg chg="add">
          <ac:chgData name="Johnson, Kathy" userId="S::kjohnson@gwinnetttech.edu::bc454295-a45c-4866-b0f4-dd150e906dc9" providerId="AD" clId="Web-{7C85F696-4B55-75A8-7D23-53A123A09C30}" dt="2023-10-16T22:03:52.594" v="158"/>
          <ac:cxnSpMkLst>
            <pc:docMk/>
            <pc:sldMk cId="3799623636" sldId="475"/>
            <ac:cxnSpMk id="116768" creationId="{49CD1692-827B-4C8D-B4A1-134FD04CF45C}"/>
          </ac:cxnSpMkLst>
        </pc:cxnChg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1397546394" sldId="481"/>
        </pc:sldMkLst>
      </pc:sldChg>
      <pc:sldChg chg="addSp modSp mod setBg">
        <pc:chgData name="Johnson, Kathy" userId="S::kjohnson@gwinnetttech.edu::bc454295-a45c-4866-b0f4-dd150e906dc9" providerId="AD" clId="Web-{7C85F696-4B55-75A8-7D23-53A123A09C30}" dt="2023-10-16T22:07:31.132" v="187"/>
        <pc:sldMkLst>
          <pc:docMk/>
          <pc:sldMk cId="1414534160" sldId="483"/>
        </pc:sldMkLst>
        <pc:spChg chg="mod">
          <ac:chgData name="Johnson, Kathy" userId="S::kjohnson@gwinnetttech.edu::bc454295-a45c-4866-b0f4-dd150e906dc9" providerId="AD" clId="Web-{7C85F696-4B55-75A8-7D23-53A123A09C30}" dt="2023-10-16T22:07:31.132" v="187"/>
          <ac:spMkLst>
            <pc:docMk/>
            <pc:sldMk cId="1414534160" sldId="483"/>
            <ac:spMk id="135170" creationId="{2B1A9E53-BE5C-7743-A79C-0F58A1D8184D}"/>
          </ac:spMkLst>
        </pc:spChg>
        <pc:spChg chg="mod ord">
          <ac:chgData name="Johnson, Kathy" userId="S::kjohnson@gwinnetttech.edu::bc454295-a45c-4866-b0f4-dd150e906dc9" providerId="AD" clId="Web-{7C85F696-4B55-75A8-7D23-53A123A09C30}" dt="2023-10-16T22:07:31.132" v="187"/>
          <ac:spMkLst>
            <pc:docMk/>
            <pc:sldMk cId="1414534160" sldId="483"/>
            <ac:spMk id="135171" creationId="{931C8CA0-8732-4243-82CF-C93814F0E096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31.132" v="187"/>
          <ac:spMkLst>
            <pc:docMk/>
            <pc:sldMk cId="1414534160" sldId="483"/>
            <ac:spMk id="135177" creationId="{A6D37EE4-EA1B-46EE-A54B-5233C63C9695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31.132" v="187"/>
          <ac:spMkLst>
            <pc:docMk/>
            <pc:sldMk cId="1414534160" sldId="483"/>
            <ac:spMk id="135179" creationId="{927D5270-6648-4CC1-8F78-48BE299CAC25}"/>
          </ac:spMkLst>
        </pc:spChg>
        <pc:picChg chg="mod">
          <ac:chgData name="Johnson, Kathy" userId="S::kjohnson@gwinnetttech.edu::bc454295-a45c-4866-b0f4-dd150e906dc9" providerId="AD" clId="Web-{7C85F696-4B55-75A8-7D23-53A123A09C30}" dt="2023-10-16T22:07:31.132" v="187"/>
          <ac:picMkLst>
            <pc:docMk/>
            <pc:sldMk cId="1414534160" sldId="483"/>
            <ac:picMk id="135172" creationId="{67CB0D8A-92C9-AA4F-9928-F4C606C83CEB}"/>
          </ac:picMkLst>
        </pc:picChg>
      </pc:sldChg>
      <pc:sldChg chg="addSp modSp mod setBg">
        <pc:chgData name="Johnson, Kathy" userId="S::kjohnson@gwinnetttech.edu::bc454295-a45c-4866-b0f4-dd150e906dc9" providerId="AD" clId="Web-{7C85F696-4B55-75A8-7D23-53A123A09C30}" dt="2023-10-16T22:07:39.054" v="188"/>
        <pc:sldMkLst>
          <pc:docMk/>
          <pc:sldMk cId="2271330087" sldId="484"/>
        </pc:sldMkLst>
        <pc:spChg chg="mod">
          <ac:chgData name="Johnson, Kathy" userId="S::kjohnson@gwinnetttech.edu::bc454295-a45c-4866-b0f4-dd150e906dc9" providerId="AD" clId="Web-{7C85F696-4B55-75A8-7D23-53A123A09C30}" dt="2023-10-16T22:07:39.054" v="188"/>
          <ac:spMkLst>
            <pc:docMk/>
            <pc:sldMk cId="2271330087" sldId="484"/>
            <ac:spMk id="136194" creationId="{5441E29F-9E21-9C41-A5AA-A28A4CA906D8}"/>
          </ac:spMkLst>
        </pc:spChg>
        <pc:spChg chg="mod ord">
          <ac:chgData name="Johnson, Kathy" userId="S::kjohnson@gwinnetttech.edu::bc454295-a45c-4866-b0f4-dd150e906dc9" providerId="AD" clId="Web-{7C85F696-4B55-75A8-7D23-53A123A09C30}" dt="2023-10-16T22:07:39.054" v="188"/>
          <ac:spMkLst>
            <pc:docMk/>
            <pc:sldMk cId="2271330087" sldId="484"/>
            <ac:spMk id="136195" creationId="{AC56D759-F952-C746-AC42-B81C353F1F02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39.054" v="188"/>
          <ac:spMkLst>
            <pc:docMk/>
            <pc:sldMk cId="2271330087" sldId="484"/>
            <ac:spMk id="136201" creationId="{A6D37EE4-EA1B-46EE-A54B-5233C63C9695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39.054" v="188"/>
          <ac:spMkLst>
            <pc:docMk/>
            <pc:sldMk cId="2271330087" sldId="484"/>
            <ac:spMk id="136203" creationId="{927D5270-6648-4CC1-8F78-48BE299CAC25}"/>
          </ac:spMkLst>
        </pc:spChg>
        <pc:picChg chg="mod">
          <ac:chgData name="Johnson, Kathy" userId="S::kjohnson@gwinnetttech.edu::bc454295-a45c-4866-b0f4-dd150e906dc9" providerId="AD" clId="Web-{7C85F696-4B55-75A8-7D23-53A123A09C30}" dt="2023-10-16T22:07:39.054" v="188"/>
          <ac:picMkLst>
            <pc:docMk/>
            <pc:sldMk cId="2271330087" sldId="484"/>
            <ac:picMk id="136196" creationId="{96A024CB-F3A6-D246-81BC-5DA5E20709D4}"/>
          </ac:picMkLst>
        </pc:picChg>
      </pc:sldChg>
      <pc:sldChg chg="addSp modSp mod setBg">
        <pc:chgData name="Johnson, Kathy" userId="S::kjohnson@gwinnetttech.edu::bc454295-a45c-4866-b0f4-dd150e906dc9" providerId="AD" clId="Web-{7C85F696-4B55-75A8-7D23-53A123A09C30}" dt="2023-10-16T22:07:45.211" v="189"/>
        <pc:sldMkLst>
          <pc:docMk/>
          <pc:sldMk cId="2677427005" sldId="485"/>
        </pc:sldMkLst>
        <pc:spChg chg="mod">
          <ac:chgData name="Johnson, Kathy" userId="S::kjohnson@gwinnetttech.edu::bc454295-a45c-4866-b0f4-dd150e906dc9" providerId="AD" clId="Web-{7C85F696-4B55-75A8-7D23-53A123A09C30}" dt="2023-10-16T22:07:45.211" v="189"/>
          <ac:spMkLst>
            <pc:docMk/>
            <pc:sldMk cId="2677427005" sldId="485"/>
            <ac:spMk id="137218" creationId="{4B9C6593-B448-B943-9D57-CE455D3B0E03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7:45.211" v="189"/>
          <ac:spMkLst>
            <pc:docMk/>
            <pc:sldMk cId="2677427005" sldId="485"/>
            <ac:spMk id="137219" creationId="{13BF36A5-CF7D-7342-A2D0-6B68A762DE7B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45.211" v="189"/>
          <ac:spMkLst>
            <pc:docMk/>
            <pc:sldMk cId="2677427005" sldId="485"/>
            <ac:spMk id="137224" creationId="{E92FEB64-6EEA-4759-B4A4-BD2C1E660BA8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45.211" v="189"/>
          <ac:spMkLst>
            <pc:docMk/>
            <pc:sldMk cId="2677427005" sldId="485"/>
            <ac:spMk id="137226" creationId="{B10BB131-AC8E-4A8E-A5D1-36260F720C3B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45.211" v="189"/>
          <ac:spMkLst>
            <pc:docMk/>
            <pc:sldMk cId="2677427005" sldId="485"/>
            <ac:spMk id="137228" creationId="{14847E93-7DC1-4D4B-8829-B19AA7137C5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45.211" v="189"/>
          <ac:spMkLst>
            <pc:docMk/>
            <pc:sldMk cId="2677427005" sldId="485"/>
            <ac:spMk id="137230" creationId="{5566D6E1-03A1-4D73-A4E0-35D74D568A04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45.211" v="189"/>
          <ac:spMkLst>
            <pc:docMk/>
            <pc:sldMk cId="2677427005" sldId="485"/>
            <ac:spMk id="137232" creationId="{9F835A99-04AC-494A-A572-AFE8413CC938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45.211" v="189"/>
          <ac:spMkLst>
            <pc:docMk/>
            <pc:sldMk cId="2677427005" sldId="485"/>
            <ac:spMk id="137234" creationId="{7B786209-1B0B-4CA9-9BDD-F7327066A84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45.211" v="189"/>
          <ac:spMkLst>
            <pc:docMk/>
            <pc:sldMk cId="2677427005" sldId="485"/>
            <ac:spMk id="137236" creationId="{2D2964BB-484D-45AE-AD66-D407D0629652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45.211" v="189"/>
          <ac:spMkLst>
            <pc:docMk/>
            <pc:sldMk cId="2677427005" sldId="485"/>
            <ac:spMk id="137238" creationId="{6691AC69-A76E-4DAB-B565-468B6B87ACF3}"/>
          </ac:spMkLst>
        </pc:spChg>
      </pc:sldChg>
      <pc:sldChg chg="addSp delSp modSp mod setBg">
        <pc:chgData name="Johnson, Kathy" userId="S::kjohnson@gwinnetttech.edu::bc454295-a45c-4866-b0f4-dd150e906dc9" providerId="AD" clId="Web-{7C85F696-4B55-75A8-7D23-53A123A09C30}" dt="2023-10-16T22:08:06.289" v="193"/>
        <pc:sldMkLst>
          <pc:docMk/>
          <pc:sldMk cId="1672677404" sldId="496"/>
        </pc:sldMkLst>
        <pc:spChg chg="mod">
          <ac:chgData name="Johnson, Kathy" userId="S::kjohnson@gwinnetttech.edu::bc454295-a45c-4866-b0f4-dd150e906dc9" providerId="AD" clId="Web-{7C85F696-4B55-75A8-7D23-53A123A09C30}" dt="2023-10-16T22:08:06.289" v="193"/>
          <ac:spMkLst>
            <pc:docMk/>
            <pc:sldMk cId="1672677404" sldId="496"/>
            <ac:spMk id="4" creationId="{E280EC32-66A5-FB4E-B572-B8BEC1A7218D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8:06.289" v="193"/>
          <ac:spMkLst>
            <pc:docMk/>
            <pc:sldMk cId="1672677404" sldId="496"/>
            <ac:spMk id="67587" creationId="{5FEDE0F2-9901-D741-BE78-0C67D181DBAB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8:06.289" v="193"/>
          <ac:spMkLst>
            <pc:docMk/>
            <pc:sldMk cId="1672677404" sldId="496"/>
            <ac:spMk id="154627" creationId="{8909590A-2C65-E748-B563-258554591682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8:06.274" v="192"/>
          <ac:spMkLst>
            <pc:docMk/>
            <pc:sldMk cId="1672677404" sldId="496"/>
            <ac:spMk id="154632" creationId="{C05CBC3C-2E5A-4839-8B9B-2E5A6ADF0F58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8:06.274" v="192"/>
          <ac:spMkLst>
            <pc:docMk/>
            <pc:sldMk cId="1672677404" sldId="496"/>
            <ac:spMk id="154634" creationId="{827FF362-FC97-4BF5-949B-D4ADFA26E457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8:06.289" v="193"/>
          <ac:spMkLst>
            <pc:docMk/>
            <pc:sldMk cId="1672677404" sldId="496"/>
            <ac:spMk id="154636" creationId="{A0339EE9-5436-4860-BBFC-7CD7C90DBAE8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8:06.289" v="193"/>
          <ac:spMkLst>
            <pc:docMk/>
            <pc:sldMk cId="1672677404" sldId="496"/>
            <ac:spMk id="154637" creationId="{AA770EBD-5B77-46EC-BF58-EF27ACD6B47C}"/>
          </ac:spMkLst>
        </pc:spChg>
      </pc:sldChg>
      <pc:sldChg chg="addSp modSp mod setBg">
        <pc:chgData name="Johnson, Kathy" userId="S::kjohnson@gwinnetttech.edu::bc454295-a45c-4866-b0f4-dd150e906dc9" providerId="AD" clId="Web-{7C85F696-4B55-75A8-7D23-53A123A09C30}" dt="2023-10-16T22:07:52.851" v="190"/>
        <pc:sldMkLst>
          <pc:docMk/>
          <pc:sldMk cId="2486900930" sldId="497"/>
        </pc:sldMkLst>
        <pc:spChg chg="mod">
          <ac:chgData name="Johnson, Kathy" userId="S::kjohnson@gwinnetttech.edu::bc454295-a45c-4866-b0f4-dd150e906dc9" providerId="AD" clId="Web-{7C85F696-4B55-75A8-7D23-53A123A09C30}" dt="2023-10-16T22:07:52.851" v="190"/>
          <ac:spMkLst>
            <pc:docMk/>
            <pc:sldMk cId="2486900930" sldId="497"/>
            <ac:spMk id="4" creationId="{19E3E25B-12F3-B545-96E4-4DFABA4618B3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7:52.851" v="190"/>
          <ac:spMkLst>
            <pc:docMk/>
            <pc:sldMk cId="2486900930" sldId="497"/>
            <ac:spMk id="70659" creationId="{BA8C9D33-1170-1E4B-8604-4F608DDB3EDE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7:52.851" v="190"/>
          <ac:spMkLst>
            <pc:docMk/>
            <pc:sldMk cId="2486900930" sldId="497"/>
            <ac:spMk id="152579" creationId="{ED91606D-ECBB-FE4F-8AC8-B5F1357BDA7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52.851" v="190"/>
          <ac:spMkLst>
            <pc:docMk/>
            <pc:sldMk cId="2486900930" sldId="497"/>
            <ac:spMk id="152584" creationId="{1709F1D5-B0F1-4714-A239-E5B61C161915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52.851" v="190"/>
          <ac:spMkLst>
            <pc:docMk/>
            <pc:sldMk cId="2486900930" sldId="497"/>
            <ac:spMk id="152586" creationId="{228FB460-D3FF-4440-A020-05982A09E517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52.851" v="190"/>
          <ac:spMkLst>
            <pc:docMk/>
            <pc:sldMk cId="2486900930" sldId="497"/>
            <ac:spMk id="152588" creationId="{14847E93-7DC1-4D4B-8829-B19AA7137C50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52.851" v="190"/>
          <ac:spMkLst>
            <pc:docMk/>
            <pc:sldMk cId="2486900930" sldId="497"/>
            <ac:spMk id="152590" creationId="{5566D6E1-03A1-4D73-A4E0-35D74D568A04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52.851" v="190"/>
          <ac:spMkLst>
            <pc:docMk/>
            <pc:sldMk cId="2486900930" sldId="497"/>
            <ac:spMk id="152592" creationId="{9F835A99-04AC-494A-A572-AFE8413CC938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52.851" v="190"/>
          <ac:spMkLst>
            <pc:docMk/>
            <pc:sldMk cId="2486900930" sldId="497"/>
            <ac:spMk id="152594" creationId="{7B786209-1B0B-4CA9-9BDD-F7327066A84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52.851" v="190"/>
          <ac:spMkLst>
            <pc:docMk/>
            <pc:sldMk cId="2486900930" sldId="497"/>
            <ac:spMk id="152596" creationId="{2D2964BB-484D-45AE-AD66-D407D0629652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7:52.851" v="190"/>
          <ac:spMkLst>
            <pc:docMk/>
            <pc:sldMk cId="2486900930" sldId="497"/>
            <ac:spMk id="152598" creationId="{6691AC69-A76E-4DAB-B565-468B6B87ACF3}"/>
          </ac:spMkLst>
        </pc:spChg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1425636097" sldId="498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125319899" sldId="499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3586690087" sldId="500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4216669086" sldId="504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2945866562" sldId="505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4216548454" sldId="506"/>
        </pc:sldMkLst>
      </pc:sldChg>
      <pc:sldChg chg="addSp modSp mod setBg">
        <pc:chgData name="Johnson, Kathy" userId="S::kjohnson@gwinnetttech.edu::bc454295-a45c-4866-b0f4-dd150e906dc9" providerId="AD" clId="Web-{7C85F696-4B55-75A8-7D23-53A123A09C30}" dt="2023-10-16T22:05:10.675" v="171"/>
        <pc:sldMkLst>
          <pc:docMk/>
          <pc:sldMk cId="2413699689" sldId="508"/>
        </pc:sldMkLst>
        <pc:spChg chg="mod">
          <ac:chgData name="Johnson, Kathy" userId="S::kjohnson@gwinnetttech.edu::bc454295-a45c-4866-b0f4-dd150e906dc9" providerId="AD" clId="Web-{7C85F696-4B55-75A8-7D23-53A123A09C30}" dt="2023-10-16T22:05:10.675" v="171"/>
          <ac:spMkLst>
            <pc:docMk/>
            <pc:sldMk cId="2413699689" sldId="508"/>
            <ac:spMk id="167938" creationId="{D036DE6A-90A4-E04C-989C-5D0273212D44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5:10.675" v="171"/>
          <ac:spMkLst>
            <pc:docMk/>
            <pc:sldMk cId="2413699689" sldId="508"/>
            <ac:spMk id="167944" creationId="{4F7EBAE4-9945-4473-9E34-B2C66EA0F03D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5:10.675" v="171"/>
          <ac:spMkLst>
            <pc:docMk/>
            <pc:sldMk cId="2413699689" sldId="508"/>
            <ac:spMk id="167946" creationId="{70BEB1E7-2F88-40BC-B73D-42E5B6F80BFC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5:10.675" v="171"/>
          <ac:spMkLst>
            <pc:docMk/>
            <pc:sldMk cId="2413699689" sldId="508"/>
            <ac:spMk id="167948" creationId="{A7B99495-F43F-4D80-A44F-2CB4764EB90B}"/>
          </ac:spMkLst>
        </pc:spChg>
        <pc:picChg chg="mod">
          <ac:chgData name="Johnson, Kathy" userId="S::kjohnson@gwinnetttech.edu::bc454295-a45c-4866-b0f4-dd150e906dc9" providerId="AD" clId="Web-{7C85F696-4B55-75A8-7D23-53A123A09C30}" dt="2023-10-16T22:05:10.675" v="171"/>
          <ac:picMkLst>
            <pc:docMk/>
            <pc:sldMk cId="2413699689" sldId="508"/>
            <ac:picMk id="167939" creationId="{387B10B8-086E-724D-B838-E4422CCCB37E}"/>
          </ac:picMkLst>
        </pc:picChg>
      </pc:sldChg>
      <pc:sldChg chg="addSp delSp modSp mod setBg">
        <pc:chgData name="Johnson, Kathy" userId="S::kjohnson@gwinnetttech.edu::bc454295-a45c-4866-b0f4-dd150e906dc9" providerId="AD" clId="Web-{7C85F696-4B55-75A8-7D23-53A123A09C30}" dt="2023-10-16T22:05:29.847" v="173"/>
        <pc:sldMkLst>
          <pc:docMk/>
          <pc:sldMk cId="3144032130" sldId="510"/>
        </pc:sldMkLst>
        <pc:spChg chg="del">
          <ac:chgData name="Johnson, Kathy" userId="S::kjohnson@gwinnetttech.edu::bc454295-a45c-4866-b0f4-dd150e906dc9" providerId="AD" clId="Web-{7C85F696-4B55-75A8-7D23-53A123A09C30}" dt="2023-10-16T22:05:29.847" v="173"/>
          <ac:spMkLst>
            <pc:docMk/>
            <pc:sldMk cId="3144032130" sldId="510"/>
            <ac:spMk id="169986" creationId="{71439E23-0248-654C-A3A6-883EC8C1A49D}"/>
          </ac:spMkLst>
        </pc:spChg>
        <pc:spChg chg="del">
          <ac:chgData name="Johnson, Kathy" userId="S::kjohnson@gwinnetttech.edu::bc454295-a45c-4866-b0f4-dd150e906dc9" providerId="AD" clId="Web-{7C85F696-4B55-75A8-7D23-53A123A09C30}" dt="2023-10-16T22:05:29.847" v="173"/>
          <ac:spMkLst>
            <pc:docMk/>
            <pc:sldMk cId="3144032130" sldId="510"/>
            <ac:spMk id="169987" creationId="{990864F1-7451-624C-BEBD-CACCAF0499E4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5:29.847" v="173"/>
          <ac:spMkLst>
            <pc:docMk/>
            <pc:sldMk cId="3144032130" sldId="510"/>
            <ac:spMk id="169993" creationId="{42A4FC2C-047E-45A5-965D-8E1E3BF09BC6}"/>
          </ac:spMkLst>
        </pc:spChg>
        <pc:picChg chg="mod">
          <ac:chgData name="Johnson, Kathy" userId="S::kjohnson@gwinnetttech.edu::bc454295-a45c-4866-b0f4-dd150e906dc9" providerId="AD" clId="Web-{7C85F696-4B55-75A8-7D23-53A123A09C30}" dt="2023-10-16T22:05:29.847" v="173"/>
          <ac:picMkLst>
            <pc:docMk/>
            <pc:sldMk cId="3144032130" sldId="510"/>
            <ac:picMk id="169988" creationId="{5F80A5E0-5762-A44B-9A8D-E9F723DBA4B0}"/>
          </ac:picMkLst>
        </pc:picChg>
      </pc:sldChg>
      <pc:sldChg chg="addSp modSp mod setBg">
        <pc:chgData name="Johnson, Kathy" userId="S::kjohnson@gwinnetttech.edu::bc454295-a45c-4866-b0f4-dd150e906dc9" providerId="AD" clId="Web-{7C85F696-4B55-75A8-7D23-53A123A09C30}" dt="2023-10-16T22:05:36.863" v="174"/>
        <pc:sldMkLst>
          <pc:docMk/>
          <pc:sldMk cId="3679953234" sldId="511"/>
        </pc:sldMkLst>
        <pc:spChg chg="mod">
          <ac:chgData name="Johnson, Kathy" userId="S::kjohnson@gwinnetttech.edu::bc454295-a45c-4866-b0f4-dd150e906dc9" providerId="AD" clId="Web-{7C85F696-4B55-75A8-7D23-53A123A09C30}" dt="2023-10-16T22:05:36.863" v="174"/>
          <ac:spMkLst>
            <pc:docMk/>
            <pc:sldMk cId="3679953234" sldId="511"/>
            <ac:spMk id="171010" creationId="{9086C0CD-336A-EE45-88ED-C5F21F755694}"/>
          </ac:spMkLst>
        </pc:spChg>
        <pc:spChg chg="mod ord">
          <ac:chgData name="Johnson, Kathy" userId="S::kjohnson@gwinnetttech.edu::bc454295-a45c-4866-b0f4-dd150e906dc9" providerId="AD" clId="Web-{7C85F696-4B55-75A8-7D23-53A123A09C30}" dt="2023-10-16T22:05:36.863" v="174"/>
          <ac:spMkLst>
            <pc:docMk/>
            <pc:sldMk cId="3679953234" sldId="511"/>
            <ac:spMk id="171011" creationId="{CE643C47-93BF-074E-BA52-8620EB686C56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5:36.863" v="174"/>
          <ac:spMkLst>
            <pc:docMk/>
            <pc:sldMk cId="3679953234" sldId="511"/>
            <ac:spMk id="171018" creationId="{2DAA6C16-BF9B-4A3E-BC70-EE6015D4F967}"/>
          </ac:spMkLst>
        </pc:spChg>
        <pc:grpChg chg="add">
          <ac:chgData name="Johnson, Kathy" userId="S::kjohnson@gwinnetttech.edu::bc454295-a45c-4866-b0f4-dd150e906dc9" providerId="AD" clId="Web-{7C85F696-4B55-75A8-7D23-53A123A09C30}" dt="2023-10-16T22:05:36.863" v="174"/>
          <ac:grpSpMkLst>
            <pc:docMk/>
            <pc:sldMk cId="3679953234" sldId="511"/>
            <ac:grpSpMk id="171020" creationId="{A4AE1828-51FD-4AD7-BCF6-9AF5C696CE5D}"/>
          </ac:grpSpMkLst>
        </pc:grpChg>
        <pc:picChg chg="mod">
          <ac:chgData name="Johnson, Kathy" userId="S::kjohnson@gwinnetttech.edu::bc454295-a45c-4866-b0f4-dd150e906dc9" providerId="AD" clId="Web-{7C85F696-4B55-75A8-7D23-53A123A09C30}" dt="2023-10-16T22:05:36.863" v="174"/>
          <ac:picMkLst>
            <pc:docMk/>
            <pc:sldMk cId="3679953234" sldId="511"/>
            <ac:picMk id="171012" creationId="{D6F68ACE-D277-BD4B-A595-04B88348FB52}"/>
          </ac:picMkLst>
        </pc:picChg>
        <pc:picChg chg="mod">
          <ac:chgData name="Johnson, Kathy" userId="S::kjohnson@gwinnetttech.edu::bc454295-a45c-4866-b0f4-dd150e906dc9" providerId="AD" clId="Web-{7C85F696-4B55-75A8-7D23-53A123A09C30}" dt="2023-10-16T22:05:36.863" v="174"/>
          <ac:picMkLst>
            <pc:docMk/>
            <pc:sldMk cId="3679953234" sldId="511"/>
            <ac:picMk id="171013" creationId="{C0749358-F819-D148-A1CF-DFB2F24C1928}"/>
          </ac:picMkLst>
        </pc:picChg>
      </pc:sldChg>
      <pc:sldChg chg="addSp delSp modSp mod setBg">
        <pc:chgData name="Johnson, Kathy" userId="S::kjohnson@gwinnetttech.edu::bc454295-a45c-4866-b0f4-dd150e906dc9" providerId="AD" clId="Web-{7C85F696-4B55-75A8-7D23-53A123A09C30}" dt="2023-10-16T22:05:54.020" v="178"/>
        <pc:sldMkLst>
          <pc:docMk/>
          <pc:sldMk cId="3734530034" sldId="512"/>
        </pc:sldMkLst>
        <pc:spChg chg="mod ord">
          <ac:chgData name="Johnson, Kathy" userId="S::kjohnson@gwinnetttech.edu::bc454295-a45c-4866-b0f4-dd150e906dc9" providerId="AD" clId="Web-{7C85F696-4B55-75A8-7D23-53A123A09C30}" dt="2023-10-16T22:05:54.020" v="178"/>
          <ac:spMkLst>
            <pc:docMk/>
            <pc:sldMk cId="3734530034" sldId="512"/>
            <ac:spMk id="4" creationId="{4E56DEFA-CEF2-9041-B933-60E24443D781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5:54.020" v="178"/>
          <ac:spMkLst>
            <pc:docMk/>
            <pc:sldMk cId="3734530034" sldId="512"/>
            <ac:spMk id="172034" creationId="{390E3DF4-8747-B34B-A649-CB66B78704F4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5:54.020" v="178"/>
          <ac:spMkLst>
            <pc:docMk/>
            <pc:sldMk cId="3734530034" sldId="512"/>
            <ac:spMk id="172035" creationId="{145AC796-1881-7745-877B-8D40EF332892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5:54.020" v="178"/>
          <ac:spMkLst>
            <pc:docMk/>
            <pc:sldMk cId="3734530034" sldId="512"/>
            <ac:spMk id="172039" creationId="{11B2B030-4738-4359-9E46-144B7C8BFF8B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5:54.020" v="178"/>
          <ac:spMkLst>
            <pc:docMk/>
            <pc:sldMk cId="3734530034" sldId="512"/>
            <ac:spMk id="172040" creationId="{E722B2DD-E14D-4972-9D98-5D6E61B1B2D2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5:48.176" v="176"/>
          <ac:spMkLst>
            <pc:docMk/>
            <pc:sldMk cId="3734530034" sldId="512"/>
            <ac:spMk id="172042" creationId="{11B2B030-4738-4359-9E46-144B7C8BFF8B}"/>
          </ac:spMkLst>
        </pc:spChg>
        <pc:spChg chg="add del">
          <ac:chgData name="Johnson, Kathy" userId="S::kjohnson@gwinnetttech.edu::bc454295-a45c-4866-b0f4-dd150e906dc9" providerId="AD" clId="Web-{7C85F696-4B55-75A8-7D23-53A123A09C30}" dt="2023-10-16T22:05:48.176" v="176"/>
          <ac:spMkLst>
            <pc:docMk/>
            <pc:sldMk cId="3734530034" sldId="512"/>
            <ac:spMk id="172044" creationId="{E722B2DD-E14D-4972-9D98-5D6E61B1B2D2}"/>
          </ac:spMkLst>
        </pc:spChg>
        <pc:picChg chg="mod">
          <ac:chgData name="Johnson, Kathy" userId="S::kjohnson@gwinnetttech.edu::bc454295-a45c-4866-b0f4-dd150e906dc9" providerId="AD" clId="Web-{7C85F696-4B55-75A8-7D23-53A123A09C30}" dt="2023-10-16T22:05:54.020" v="178"/>
          <ac:picMkLst>
            <pc:docMk/>
            <pc:sldMk cId="3734530034" sldId="512"/>
            <ac:picMk id="172037" creationId="{301897AB-7BF7-6A44-B900-13D75676F772}"/>
          </ac:picMkLst>
        </pc:picChg>
      </pc:sldChg>
      <pc:sldChg chg="addSp modSp mod setBg">
        <pc:chgData name="Johnson, Kathy" userId="S::kjohnson@gwinnetttech.edu::bc454295-a45c-4866-b0f4-dd150e906dc9" providerId="AD" clId="Web-{7C85F696-4B55-75A8-7D23-53A123A09C30}" dt="2023-10-16T22:06:34.224" v="182"/>
        <pc:sldMkLst>
          <pc:docMk/>
          <pc:sldMk cId="3476704189" sldId="515"/>
        </pc:sldMkLst>
        <pc:spChg chg="mod ord">
          <ac:chgData name="Johnson, Kathy" userId="S::kjohnson@gwinnetttech.edu::bc454295-a45c-4866-b0f4-dd150e906dc9" providerId="AD" clId="Web-{7C85F696-4B55-75A8-7D23-53A123A09C30}" dt="2023-10-16T22:06:34.224" v="182"/>
          <ac:spMkLst>
            <pc:docMk/>
            <pc:sldMk cId="3476704189" sldId="515"/>
            <ac:spMk id="125954" creationId="{1892BA25-D284-4647-8725-3D2B268773D4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6:34.224" v="182"/>
          <ac:spMkLst>
            <pc:docMk/>
            <pc:sldMk cId="3476704189" sldId="515"/>
            <ac:spMk id="125957" creationId="{D1CC83DC-6C72-274A-88F0-65BE41871CB8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6:34.224" v="182"/>
          <ac:spMkLst>
            <pc:docMk/>
            <pc:sldMk cId="3476704189" sldId="515"/>
            <ac:spMk id="125958" creationId="{B90C8E47-A1AE-9741-B6C4-690AEE0199F4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6:34.224" v="182"/>
          <ac:spMkLst>
            <pc:docMk/>
            <pc:sldMk cId="3476704189" sldId="515"/>
            <ac:spMk id="125963" creationId="{A4AC5506-6312-4701-8D3C-40187889A947}"/>
          </ac:spMkLst>
        </pc:spChg>
        <pc:picChg chg="mod">
          <ac:chgData name="Johnson, Kathy" userId="S::kjohnson@gwinnetttech.edu::bc454295-a45c-4866-b0f4-dd150e906dc9" providerId="AD" clId="Web-{7C85F696-4B55-75A8-7D23-53A123A09C30}" dt="2023-10-16T22:06:34.224" v="182"/>
          <ac:picMkLst>
            <pc:docMk/>
            <pc:sldMk cId="3476704189" sldId="515"/>
            <ac:picMk id="125955" creationId="{E7D23051-D025-0740-843C-1ABB3A5E214F}"/>
          </ac:picMkLst>
        </pc:picChg>
        <pc:picChg chg="mod ord">
          <ac:chgData name="Johnson, Kathy" userId="S::kjohnson@gwinnetttech.edu::bc454295-a45c-4866-b0f4-dd150e906dc9" providerId="AD" clId="Web-{7C85F696-4B55-75A8-7D23-53A123A09C30}" dt="2023-10-16T22:06:34.224" v="182"/>
          <ac:picMkLst>
            <pc:docMk/>
            <pc:sldMk cId="3476704189" sldId="515"/>
            <ac:picMk id="125956" creationId="{0C8B1452-8620-8B47-859D-D16E51F81882}"/>
          </ac:picMkLst>
        </pc:picChg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1182524451" sldId="516"/>
        </pc:sldMkLst>
      </pc:sldChg>
      <pc:sldChg chg="addSp modSp mod setBg">
        <pc:chgData name="Johnson, Kathy" userId="S::kjohnson@gwinnetttech.edu::bc454295-a45c-4866-b0f4-dd150e906dc9" providerId="AD" clId="Web-{7C85F696-4B55-75A8-7D23-53A123A09C30}" dt="2023-10-16T22:06:52.381" v="183"/>
        <pc:sldMkLst>
          <pc:docMk/>
          <pc:sldMk cId="3913823720" sldId="517"/>
        </pc:sldMkLst>
        <pc:spChg chg="mod">
          <ac:chgData name="Johnson, Kathy" userId="S::kjohnson@gwinnetttech.edu::bc454295-a45c-4866-b0f4-dd150e906dc9" providerId="AD" clId="Web-{7C85F696-4B55-75A8-7D23-53A123A09C30}" dt="2023-10-16T22:06:52.381" v="183"/>
          <ac:spMkLst>
            <pc:docMk/>
            <pc:sldMk cId="3913823720" sldId="517"/>
            <ac:spMk id="130050" creationId="{BC942DFF-87A7-1943-A2EB-6C453FC28049}"/>
          </ac:spMkLst>
        </pc:spChg>
        <pc:spChg chg="mod">
          <ac:chgData name="Johnson, Kathy" userId="S::kjohnson@gwinnetttech.edu::bc454295-a45c-4866-b0f4-dd150e906dc9" providerId="AD" clId="Web-{7C85F696-4B55-75A8-7D23-53A123A09C30}" dt="2023-10-16T22:06:52.381" v="183"/>
          <ac:spMkLst>
            <pc:docMk/>
            <pc:sldMk cId="3913823720" sldId="517"/>
            <ac:spMk id="130051" creationId="{1BFE31CA-5194-EA49-9B4A-D3D72751427C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6:52.381" v="183"/>
          <ac:spMkLst>
            <pc:docMk/>
            <pc:sldMk cId="3913823720" sldId="517"/>
            <ac:spMk id="130057" creationId="{45D37F4E-DDB4-456B-97E0-9937730A039F}"/>
          </ac:spMkLst>
        </pc:spChg>
        <pc:spChg chg="add">
          <ac:chgData name="Johnson, Kathy" userId="S::kjohnson@gwinnetttech.edu::bc454295-a45c-4866-b0f4-dd150e906dc9" providerId="AD" clId="Web-{7C85F696-4B55-75A8-7D23-53A123A09C30}" dt="2023-10-16T22:06:52.381" v="183"/>
          <ac:spMkLst>
            <pc:docMk/>
            <pc:sldMk cId="3913823720" sldId="517"/>
            <ac:spMk id="130059" creationId="{B2DD41CD-8F47-4F56-AD12-4E2FF7696987}"/>
          </ac:spMkLst>
        </pc:spChg>
        <pc:picChg chg="mod">
          <ac:chgData name="Johnson, Kathy" userId="S::kjohnson@gwinnetttech.edu::bc454295-a45c-4866-b0f4-dd150e906dc9" providerId="AD" clId="Web-{7C85F696-4B55-75A8-7D23-53A123A09C30}" dt="2023-10-16T22:06:52.381" v="183"/>
          <ac:picMkLst>
            <pc:docMk/>
            <pc:sldMk cId="3913823720" sldId="517"/>
            <ac:picMk id="130052" creationId="{11E61D8E-3355-804D-89A1-AAF739EB1D72}"/>
          </ac:picMkLst>
        </pc:picChg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4088507574" sldId="518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1225075730" sldId="519"/>
        </pc:sldMkLst>
      </pc:sldChg>
      <pc:sldChg chg="mod">
        <pc:chgData name="Johnson, Kathy" userId="S::kjohnson@gwinnetttech.edu::bc454295-a45c-4866-b0f4-dd150e906dc9" providerId="AD" clId="Web-{7C85F696-4B55-75A8-7D23-53A123A09C30}" dt="2023-10-16T21:48:55.192" v="14"/>
        <pc:sldMkLst>
          <pc:docMk/>
          <pc:sldMk cId="3986381532" sldId="523"/>
        </pc:sldMkLst>
      </pc:sldChg>
      <pc:sldMasterChg chg="mod setBg modSldLayout">
        <pc:chgData name="Johnson, Kathy" userId="S::kjohnson@gwinnetttech.edu::bc454295-a45c-4866-b0f4-dd150e906dc9" providerId="AD" clId="Web-{7C85F696-4B55-75A8-7D23-53A123A09C30}" dt="2023-10-16T21:48:55.192" v="14"/>
        <pc:sldMasterMkLst>
          <pc:docMk/>
          <pc:sldMasterMk cId="0" sldId="2147483648"/>
        </pc:sldMasterMkLst>
        <pc:sldLayoutChg chg="mod">
          <pc:chgData name="Johnson, Kathy" userId="S::kjohnson@gwinnetttech.edu::bc454295-a45c-4866-b0f4-dd150e906dc9" providerId="AD" clId="Web-{7C85F696-4B55-75A8-7D23-53A123A09C30}" dt="2023-10-16T21:48:55.192" v="14"/>
          <pc:sldLayoutMkLst>
            <pc:docMk/>
            <pc:sldMasterMk cId="0" sldId="2147483648"/>
            <pc:sldLayoutMk cId="0" sldId="2147483649"/>
          </pc:sldLayoutMkLst>
        </pc:sldLayoutChg>
        <pc:sldLayoutChg chg="mod">
          <pc:chgData name="Johnson, Kathy" userId="S::kjohnson@gwinnetttech.edu::bc454295-a45c-4866-b0f4-dd150e906dc9" providerId="AD" clId="Web-{7C85F696-4B55-75A8-7D23-53A123A09C30}" dt="2023-10-16T21:48:55.192" v="14"/>
          <pc:sldLayoutMkLst>
            <pc:docMk/>
            <pc:sldMasterMk cId="0" sldId="2147483648"/>
            <pc:sldLayoutMk cId="0" sldId="2147483650"/>
          </pc:sldLayoutMkLst>
        </pc:sldLayoutChg>
        <pc:sldLayoutChg chg="mod">
          <pc:chgData name="Johnson, Kathy" userId="S::kjohnson@gwinnetttech.edu::bc454295-a45c-4866-b0f4-dd150e906dc9" providerId="AD" clId="Web-{7C85F696-4B55-75A8-7D23-53A123A09C30}" dt="2023-10-16T21:48:55.192" v="14"/>
          <pc:sldLayoutMkLst>
            <pc:docMk/>
            <pc:sldMasterMk cId="0" sldId="2147483648"/>
            <pc:sldLayoutMk cId="0" sldId="2147483651"/>
          </pc:sldLayoutMkLst>
        </pc:sldLayoutChg>
        <pc:sldLayoutChg chg="mod">
          <pc:chgData name="Johnson, Kathy" userId="S::kjohnson@gwinnetttech.edu::bc454295-a45c-4866-b0f4-dd150e906dc9" providerId="AD" clId="Web-{7C85F696-4B55-75A8-7D23-53A123A09C30}" dt="2023-10-16T21:48:55.192" v="14"/>
          <pc:sldLayoutMkLst>
            <pc:docMk/>
            <pc:sldMasterMk cId="0" sldId="2147483648"/>
            <pc:sldLayoutMk cId="0" sldId="2147483652"/>
          </pc:sldLayoutMkLst>
        </pc:sldLayoutChg>
        <pc:sldLayoutChg chg="mod">
          <pc:chgData name="Johnson, Kathy" userId="S::kjohnson@gwinnetttech.edu::bc454295-a45c-4866-b0f4-dd150e906dc9" providerId="AD" clId="Web-{7C85F696-4B55-75A8-7D23-53A123A09C30}" dt="2023-10-16T21:48:55.192" v="14"/>
          <pc:sldLayoutMkLst>
            <pc:docMk/>
            <pc:sldMasterMk cId="0" sldId="2147483648"/>
            <pc:sldLayoutMk cId="0" sldId="2147483653"/>
          </pc:sldLayoutMkLst>
        </pc:sldLayoutChg>
        <pc:sldLayoutChg chg="mod">
          <pc:chgData name="Johnson, Kathy" userId="S::kjohnson@gwinnetttech.edu::bc454295-a45c-4866-b0f4-dd150e906dc9" providerId="AD" clId="Web-{7C85F696-4B55-75A8-7D23-53A123A09C30}" dt="2023-10-16T21:48:55.192" v="14"/>
          <pc:sldLayoutMkLst>
            <pc:docMk/>
            <pc:sldMasterMk cId="0" sldId="2147483648"/>
            <pc:sldLayoutMk cId="0" sldId="2147483654"/>
          </pc:sldLayoutMkLst>
        </pc:sldLayoutChg>
        <pc:sldLayoutChg chg="mod">
          <pc:chgData name="Johnson, Kathy" userId="S::kjohnson@gwinnetttech.edu::bc454295-a45c-4866-b0f4-dd150e906dc9" providerId="AD" clId="Web-{7C85F696-4B55-75A8-7D23-53A123A09C30}" dt="2023-10-16T21:48:55.192" v="14"/>
          <pc:sldLayoutMkLst>
            <pc:docMk/>
            <pc:sldMasterMk cId="0" sldId="2147483648"/>
            <pc:sldLayoutMk cId="0" sldId="2147483655"/>
          </pc:sldLayoutMkLst>
        </pc:sldLayoutChg>
        <pc:sldLayoutChg chg="mod">
          <pc:chgData name="Johnson, Kathy" userId="S::kjohnson@gwinnetttech.edu::bc454295-a45c-4866-b0f4-dd150e906dc9" providerId="AD" clId="Web-{7C85F696-4B55-75A8-7D23-53A123A09C30}" dt="2023-10-16T21:48:55.192" v="14"/>
          <pc:sldLayoutMkLst>
            <pc:docMk/>
            <pc:sldMasterMk cId="0" sldId="2147483648"/>
            <pc:sldLayoutMk cId="0" sldId="2147483656"/>
          </pc:sldLayoutMkLst>
        </pc:sldLayoutChg>
        <pc:sldLayoutChg chg="mod">
          <pc:chgData name="Johnson, Kathy" userId="S::kjohnson@gwinnetttech.edu::bc454295-a45c-4866-b0f4-dd150e906dc9" providerId="AD" clId="Web-{7C85F696-4B55-75A8-7D23-53A123A09C30}" dt="2023-10-16T21:48:55.192" v="14"/>
          <pc:sldLayoutMkLst>
            <pc:docMk/>
            <pc:sldMasterMk cId="0" sldId="2147483648"/>
            <pc:sldLayoutMk cId="0" sldId="2147483657"/>
          </pc:sldLayoutMkLst>
        </pc:sldLayoutChg>
        <pc:sldLayoutChg chg="mod">
          <pc:chgData name="Johnson, Kathy" userId="S::kjohnson@gwinnetttech.edu::bc454295-a45c-4866-b0f4-dd150e906dc9" providerId="AD" clId="Web-{7C85F696-4B55-75A8-7D23-53A123A09C30}" dt="2023-10-16T21:48:55.192" v="14"/>
          <pc:sldLayoutMkLst>
            <pc:docMk/>
            <pc:sldMasterMk cId="0" sldId="2147483648"/>
            <pc:sldLayoutMk cId="0" sldId="2147483658"/>
          </pc:sldLayoutMkLst>
        </pc:sldLayoutChg>
        <pc:sldLayoutChg chg="mod">
          <pc:chgData name="Johnson, Kathy" userId="S::kjohnson@gwinnetttech.edu::bc454295-a45c-4866-b0f4-dd150e906dc9" providerId="AD" clId="Web-{7C85F696-4B55-75A8-7D23-53A123A09C30}" dt="2023-10-16T21:48:55.192" v="14"/>
          <pc:sldLayoutMkLst>
            <pc:docMk/>
            <pc:sldMasterMk cId="0" sldId="2147483648"/>
            <pc:sldLayoutMk cId="0" sldId="2147483659"/>
          </pc:sldLayoutMkLst>
        </pc:sldLayoutChg>
        <pc:sldLayoutChg chg="mod">
          <pc:chgData name="Johnson, Kathy" userId="S::kjohnson@gwinnetttech.edu::bc454295-a45c-4866-b0f4-dd150e906dc9" providerId="AD" clId="Web-{7C85F696-4B55-75A8-7D23-53A123A09C30}" dt="2023-10-16T21:48:55.192" v="14"/>
          <pc:sldLayoutMkLst>
            <pc:docMk/>
            <pc:sldMasterMk cId="0" sldId="2147483648"/>
            <pc:sldLayoutMk cId="263380760" sldId="2147483660"/>
          </pc:sldLayoutMkLst>
        </pc:sldLayoutChg>
      </pc:sldMasterChg>
    </pc:docChg>
  </pc:docChgLst>
  <pc:docChgLst>
    <pc:chgData name="Johnson, Kathy" userId="S::kjohnson@gwinnetttech.edu::bc454295-a45c-4866-b0f4-dd150e906dc9" providerId="AD" clId="Web-{0C577D47-68BA-C067-9569-FD66A12D9786}"/>
    <pc:docChg chg="delSld modSld">
      <pc:chgData name="Johnson, Kathy" userId="S::kjohnson@gwinnetttech.edu::bc454295-a45c-4866-b0f4-dd150e906dc9" providerId="AD" clId="Web-{0C577D47-68BA-C067-9569-FD66A12D9786}" dt="2023-10-23T02:01:59.822" v="12" actId="1076"/>
      <pc:docMkLst>
        <pc:docMk/>
      </pc:docMkLst>
      <pc:sldChg chg="del">
        <pc:chgData name="Johnson, Kathy" userId="S::kjohnson@gwinnetttech.edu::bc454295-a45c-4866-b0f4-dd150e906dc9" providerId="AD" clId="Web-{0C577D47-68BA-C067-9569-FD66A12D9786}" dt="2023-10-23T02:00:42.743" v="8"/>
        <pc:sldMkLst>
          <pc:docMk/>
          <pc:sldMk cId="2774776038" sldId="298"/>
        </pc:sldMkLst>
      </pc:sldChg>
      <pc:sldChg chg="modSp">
        <pc:chgData name="Johnson, Kathy" userId="S::kjohnson@gwinnetttech.edu::bc454295-a45c-4866-b0f4-dd150e906dc9" providerId="AD" clId="Web-{0C577D47-68BA-C067-9569-FD66A12D9786}" dt="2023-10-23T02:01:59.822" v="12" actId="1076"/>
        <pc:sldMkLst>
          <pc:docMk/>
          <pc:sldMk cId="2729437889" sldId="311"/>
        </pc:sldMkLst>
        <pc:spChg chg="mod">
          <ac:chgData name="Johnson, Kathy" userId="S::kjohnson@gwinnetttech.edu::bc454295-a45c-4866-b0f4-dd150e906dc9" providerId="AD" clId="Web-{0C577D47-68BA-C067-9569-FD66A12D9786}" dt="2023-10-23T02:01:59.822" v="12" actId="1076"/>
          <ac:spMkLst>
            <pc:docMk/>
            <pc:sldMk cId="2729437889" sldId="311"/>
            <ac:spMk id="26626" creationId="{1C06EEB6-7508-224B-BD4C-00CD0079B8B3}"/>
          </ac:spMkLst>
        </pc:spChg>
        <pc:spChg chg="mod">
          <ac:chgData name="Johnson, Kathy" userId="S::kjohnson@gwinnetttech.edu::bc454295-a45c-4866-b0f4-dd150e906dc9" providerId="AD" clId="Web-{0C577D47-68BA-C067-9569-FD66A12D9786}" dt="2023-10-23T02:01:35.994" v="10" actId="1076"/>
          <ac:spMkLst>
            <pc:docMk/>
            <pc:sldMk cId="2729437889" sldId="311"/>
            <ac:spMk id="26637" creationId="{C191F89F-100C-D147-AA85-1666DBF52370}"/>
          </ac:spMkLst>
        </pc:spChg>
        <pc:spChg chg="mod">
          <ac:chgData name="Johnson, Kathy" userId="S::kjohnson@gwinnetttech.edu::bc454295-a45c-4866-b0f4-dd150e906dc9" providerId="AD" clId="Web-{0C577D47-68BA-C067-9569-FD66A12D9786}" dt="2023-10-23T02:01:43.072" v="11" actId="1076"/>
          <ac:spMkLst>
            <pc:docMk/>
            <pc:sldMk cId="2729437889" sldId="311"/>
            <ac:spMk id="26638" creationId="{BAED18AD-D4CF-464C-A48B-EEEB76DD4BA7}"/>
          </ac:spMkLst>
        </pc:spChg>
      </pc:sldChg>
      <pc:sldChg chg="addSp delSp modSp">
        <pc:chgData name="Johnson, Kathy" userId="S::kjohnson@gwinnetttech.edu::bc454295-a45c-4866-b0f4-dd150e906dc9" providerId="AD" clId="Web-{0C577D47-68BA-C067-9569-FD66A12D9786}" dt="2023-10-23T02:00:36.680" v="7" actId="20577"/>
        <pc:sldMkLst>
          <pc:docMk/>
          <pc:sldMk cId="748308421" sldId="524"/>
        </pc:sldMkLst>
        <pc:spChg chg="mod">
          <ac:chgData name="Johnson, Kathy" userId="S::kjohnson@gwinnetttech.edu::bc454295-a45c-4866-b0f4-dd150e906dc9" providerId="AD" clId="Web-{0C577D47-68BA-C067-9569-FD66A12D9786}" dt="2023-10-23T02:00:36.680" v="7" actId="20577"/>
          <ac:spMkLst>
            <pc:docMk/>
            <pc:sldMk cId="748308421" sldId="524"/>
            <ac:spMk id="2" creationId="{DC2970F4-3EFD-F1C3-02DC-4B6AE960929F}"/>
          </ac:spMkLst>
        </pc:spChg>
        <pc:spChg chg="del">
          <ac:chgData name="Johnson, Kathy" userId="S::kjohnson@gwinnetttech.edu::bc454295-a45c-4866-b0f4-dd150e906dc9" providerId="AD" clId="Web-{0C577D47-68BA-C067-9569-FD66A12D9786}" dt="2023-10-23T02:00:27.383" v="0"/>
          <ac:spMkLst>
            <pc:docMk/>
            <pc:sldMk cId="748308421" sldId="524"/>
            <ac:spMk id="3" creationId="{18D7445B-E350-D4FD-93E5-40759373481B}"/>
          </ac:spMkLst>
        </pc:spChg>
        <pc:picChg chg="add mod ord">
          <ac:chgData name="Johnson, Kathy" userId="S::kjohnson@gwinnetttech.edu::bc454295-a45c-4866-b0f4-dd150e906dc9" providerId="AD" clId="Web-{0C577D47-68BA-C067-9569-FD66A12D9786}" dt="2023-10-23T02:00:27.399" v="1"/>
          <ac:picMkLst>
            <pc:docMk/>
            <pc:sldMk cId="748308421" sldId="524"/>
            <ac:picMk id="4" creationId="{9D6996B2-E537-6355-9E04-2DFC1DE9A1BA}"/>
          </ac:picMkLst>
        </pc:picChg>
      </pc:sldChg>
    </pc:docChg>
  </pc:docChgLst>
  <pc:docChgLst>
    <pc:chgData name="Johnson, Kathy" userId="bc454295-a45c-4866-b0f4-dd150e906dc9" providerId="ADAL" clId="{80A229DB-4F33-415E-9504-43B45A1C3EDF}"/>
    <pc:docChg chg="custSel delSld modSld">
      <pc:chgData name="Johnson, Kathy" userId="bc454295-a45c-4866-b0f4-dd150e906dc9" providerId="ADAL" clId="{80A229DB-4F33-415E-9504-43B45A1C3EDF}" dt="2023-06-16T02:55:43.886" v="51" actId="1076"/>
      <pc:docMkLst>
        <pc:docMk/>
      </pc:docMkLst>
      <pc:sldChg chg="del">
        <pc:chgData name="Johnson, Kathy" userId="bc454295-a45c-4866-b0f4-dd150e906dc9" providerId="ADAL" clId="{80A229DB-4F33-415E-9504-43B45A1C3EDF}" dt="2023-06-16T02:51:40.039" v="1" actId="47"/>
        <pc:sldMkLst>
          <pc:docMk/>
          <pc:sldMk cId="0" sldId="257"/>
        </pc:sldMkLst>
      </pc:sldChg>
      <pc:sldChg chg="del">
        <pc:chgData name="Johnson, Kathy" userId="bc454295-a45c-4866-b0f4-dd150e906dc9" providerId="ADAL" clId="{80A229DB-4F33-415E-9504-43B45A1C3EDF}" dt="2023-06-16T02:51:40.704" v="2" actId="47"/>
        <pc:sldMkLst>
          <pc:docMk/>
          <pc:sldMk cId="0" sldId="258"/>
        </pc:sldMkLst>
      </pc:sldChg>
      <pc:sldChg chg="del">
        <pc:chgData name="Johnson, Kathy" userId="bc454295-a45c-4866-b0f4-dd150e906dc9" providerId="ADAL" clId="{80A229DB-4F33-415E-9504-43B45A1C3EDF}" dt="2023-06-16T02:51:41.255" v="3" actId="47"/>
        <pc:sldMkLst>
          <pc:docMk/>
          <pc:sldMk cId="0" sldId="259"/>
        </pc:sldMkLst>
      </pc:sldChg>
      <pc:sldChg chg="del">
        <pc:chgData name="Johnson, Kathy" userId="bc454295-a45c-4866-b0f4-dd150e906dc9" providerId="ADAL" clId="{80A229DB-4F33-415E-9504-43B45A1C3EDF}" dt="2023-06-16T02:51:41.821" v="4" actId="47"/>
        <pc:sldMkLst>
          <pc:docMk/>
          <pc:sldMk cId="0" sldId="260"/>
        </pc:sldMkLst>
      </pc:sldChg>
      <pc:sldChg chg="del">
        <pc:chgData name="Johnson, Kathy" userId="bc454295-a45c-4866-b0f4-dd150e906dc9" providerId="ADAL" clId="{80A229DB-4F33-415E-9504-43B45A1C3EDF}" dt="2023-06-16T02:51:42.340" v="5" actId="47"/>
        <pc:sldMkLst>
          <pc:docMk/>
          <pc:sldMk cId="0" sldId="261"/>
        </pc:sldMkLst>
      </pc:sldChg>
      <pc:sldChg chg="del">
        <pc:chgData name="Johnson, Kathy" userId="bc454295-a45c-4866-b0f4-dd150e906dc9" providerId="ADAL" clId="{80A229DB-4F33-415E-9504-43B45A1C3EDF}" dt="2023-06-16T02:51:43.421" v="7" actId="47"/>
        <pc:sldMkLst>
          <pc:docMk/>
          <pc:sldMk cId="0" sldId="262"/>
        </pc:sldMkLst>
      </pc:sldChg>
      <pc:sldChg chg="del">
        <pc:chgData name="Johnson, Kathy" userId="bc454295-a45c-4866-b0f4-dd150e906dc9" providerId="ADAL" clId="{80A229DB-4F33-415E-9504-43B45A1C3EDF}" dt="2023-06-16T02:51:43.941" v="8" actId="47"/>
        <pc:sldMkLst>
          <pc:docMk/>
          <pc:sldMk cId="0" sldId="263"/>
        </pc:sldMkLst>
      </pc:sldChg>
      <pc:sldChg chg="del">
        <pc:chgData name="Johnson, Kathy" userId="bc454295-a45c-4866-b0f4-dd150e906dc9" providerId="ADAL" clId="{80A229DB-4F33-415E-9504-43B45A1C3EDF}" dt="2023-06-16T02:51:44.475" v="9" actId="47"/>
        <pc:sldMkLst>
          <pc:docMk/>
          <pc:sldMk cId="0" sldId="264"/>
        </pc:sldMkLst>
      </pc:sldChg>
      <pc:sldChg chg="del">
        <pc:chgData name="Johnson, Kathy" userId="bc454295-a45c-4866-b0f4-dd150e906dc9" providerId="ADAL" clId="{80A229DB-4F33-415E-9504-43B45A1C3EDF}" dt="2023-06-16T02:51:42.874" v="6" actId="47"/>
        <pc:sldMkLst>
          <pc:docMk/>
          <pc:sldMk cId="0" sldId="265"/>
        </pc:sldMkLst>
      </pc:sldChg>
      <pc:sldChg chg="del">
        <pc:chgData name="Johnson, Kathy" userId="bc454295-a45c-4866-b0f4-dd150e906dc9" providerId="ADAL" clId="{80A229DB-4F33-415E-9504-43B45A1C3EDF}" dt="2023-06-16T02:51:45.027" v="10" actId="47"/>
        <pc:sldMkLst>
          <pc:docMk/>
          <pc:sldMk cId="0" sldId="266"/>
        </pc:sldMkLst>
      </pc:sldChg>
      <pc:sldChg chg="del">
        <pc:chgData name="Johnson, Kathy" userId="bc454295-a45c-4866-b0f4-dd150e906dc9" providerId="ADAL" clId="{80A229DB-4F33-415E-9504-43B45A1C3EDF}" dt="2023-06-16T02:51:45.589" v="11" actId="47"/>
        <pc:sldMkLst>
          <pc:docMk/>
          <pc:sldMk cId="0" sldId="267"/>
        </pc:sldMkLst>
      </pc:sldChg>
      <pc:sldChg chg="del">
        <pc:chgData name="Johnson, Kathy" userId="bc454295-a45c-4866-b0f4-dd150e906dc9" providerId="ADAL" clId="{80A229DB-4F33-415E-9504-43B45A1C3EDF}" dt="2023-06-16T02:51:46.045" v="12" actId="47"/>
        <pc:sldMkLst>
          <pc:docMk/>
          <pc:sldMk cId="0" sldId="268"/>
        </pc:sldMkLst>
      </pc:sldChg>
      <pc:sldChg chg="del">
        <pc:chgData name="Johnson, Kathy" userId="bc454295-a45c-4866-b0f4-dd150e906dc9" providerId="ADAL" clId="{80A229DB-4F33-415E-9504-43B45A1C3EDF}" dt="2023-06-16T02:51:48.372" v="15" actId="47"/>
        <pc:sldMkLst>
          <pc:docMk/>
          <pc:sldMk cId="0" sldId="269"/>
        </pc:sldMkLst>
      </pc:sldChg>
      <pc:sldChg chg="del">
        <pc:chgData name="Johnson, Kathy" userId="bc454295-a45c-4866-b0f4-dd150e906dc9" providerId="ADAL" clId="{80A229DB-4F33-415E-9504-43B45A1C3EDF}" dt="2023-06-16T02:51:49.008" v="16" actId="47"/>
        <pc:sldMkLst>
          <pc:docMk/>
          <pc:sldMk cId="0" sldId="270"/>
        </pc:sldMkLst>
      </pc:sldChg>
      <pc:sldChg chg="modSp mod">
        <pc:chgData name="Johnson, Kathy" userId="bc454295-a45c-4866-b0f4-dd150e906dc9" providerId="ADAL" clId="{80A229DB-4F33-415E-9504-43B45A1C3EDF}" dt="2023-06-16T02:52:00.643" v="27" actId="20577"/>
        <pc:sldMkLst>
          <pc:docMk/>
          <pc:sldMk cId="808991686" sldId="271"/>
        </pc:sldMkLst>
        <pc:spChg chg="mod">
          <ac:chgData name="Johnson, Kathy" userId="bc454295-a45c-4866-b0f4-dd150e906dc9" providerId="ADAL" clId="{80A229DB-4F33-415E-9504-43B45A1C3EDF}" dt="2023-06-16T02:52:00.643" v="27" actId="20577"/>
          <ac:spMkLst>
            <pc:docMk/>
            <pc:sldMk cId="808991686" sldId="271"/>
            <ac:spMk id="3" creationId="{AA7AE4E2-D5CF-804C-AFBC-B78CD21624EB}"/>
          </ac:spMkLst>
        </pc:spChg>
      </pc:sldChg>
      <pc:sldChg chg="del">
        <pc:chgData name="Johnson, Kathy" userId="bc454295-a45c-4866-b0f4-dd150e906dc9" providerId="ADAL" clId="{80A229DB-4F33-415E-9504-43B45A1C3EDF}" dt="2023-06-16T02:51:39.299" v="0" actId="47"/>
        <pc:sldMkLst>
          <pc:docMk/>
          <pc:sldMk cId="919792275" sldId="292"/>
        </pc:sldMkLst>
      </pc:sldChg>
      <pc:sldChg chg="del">
        <pc:chgData name="Johnson, Kathy" userId="bc454295-a45c-4866-b0f4-dd150e906dc9" providerId="ADAL" clId="{80A229DB-4F33-415E-9504-43B45A1C3EDF}" dt="2023-06-16T02:51:46.610" v="13" actId="47"/>
        <pc:sldMkLst>
          <pc:docMk/>
          <pc:sldMk cId="3885590475" sldId="293"/>
        </pc:sldMkLst>
      </pc:sldChg>
      <pc:sldChg chg="del">
        <pc:chgData name="Johnson, Kathy" userId="bc454295-a45c-4866-b0f4-dd150e906dc9" providerId="ADAL" clId="{80A229DB-4F33-415E-9504-43B45A1C3EDF}" dt="2023-06-16T02:51:47.745" v="14" actId="47"/>
        <pc:sldMkLst>
          <pc:docMk/>
          <pc:sldMk cId="3930294787" sldId="294"/>
        </pc:sldMkLst>
      </pc:sldChg>
      <pc:sldChg chg="modSp mod">
        <pc:chgData name="Johnson, Kathy" userId="bc454295-a45c-4866-b0f4-dd150e906dc9" providerId="ADAL" clId="{80A229DB-4F33-415E-9504-43B45A1C3EDF}" dt="2023-06-16T02:54:28.440" v="41" actId="20577"/>
        <pc:sldMkLst>
          <pc:docMk/>
          <pc:sldMk cId="2486900930" sldId="497"/>
        </pc:sldMkLst>
        <pc:spChg chg="mod">
          <ac:chgData name="Johnson, Kathy" userId="bc454295-a45c-4866-b0f4-dd150e906dc9" providerId="ADAL" clId="{80A229DB-4F33-415E-9504-43B45A1C3EDF}" dt="2023-06-16T02:54:28.440" v="41" actId="20577"/>
          <ac:spMkLst>
            <pc:docMk/>
            <pc:sldMk cId="2486900930" sldId="497"/>
            <ac:spMk id="70659" creationId="{BA8C9D33-1170-1E4B-8604-4F608DDB3EDE}"/>
          </ac:spMkLst>
        </pc:spChg>
      </pc:sldChg>
      <pc:sldChg chg="modSp mod">
        <pc:chgData name="Johnson, Kathy" userId="bc454295-a45c-4866-b0f4-dd150e906dc9" providerId="ADAL" clId="{80A229DB-4F33-415E-9504-43B45A1C3EDF}" dt="2023-06-16T02:55:43.886" v="51" actId="1076"/>
        <pc:sldMkLst>
          <pc:docMk/>
          <pc:sldMk cId="1182524451" sldId="516"/>
        </pc:sldMkLst>
        <pc:spChg chg="mod">
          <ac:chgData name="Johnson, Kathy" userId="bc454295-a45c-4866-b0f4-dd150e906dc9" providerId="ADAL" clId="{80A229DB-4F33-415E-9504-43B45A1C3EDF}" dt="2023-06-16T02:55:19.452" v="44" actId="1076"/>
          <ac:spMkLst>
            <pc:docMk/>
            <pc:sldMk cId="1182524451" sldId="516"/>
            <ac:spMk id="126981" creationId="{70A62658-8892-3445-9808-0BF20A813312}"/>
          </ac:spMkLst>
        </pc:spChg>
        <pc:spChg chg="mod">
          <ac:chgData name="Johnson, Kathy" userId="bc454295-a45c-4866-b0f4-dd150e906dc9" providerId="ADAL" clId="{80A229DB-4F33-415E-9504-43B45A1C3EDF}" dt="2023-06-16T02:55:38.224" v="50" actId="1076"/>
          <ac:spMkLst>
            <pc:docMk/>
            <pc:sldMk cId="1182524451" sldId="516"/>
            <ac:spMk id="126982" creationId="{9AFFF0EC-5046-B948-8284-9D396AEBF57D}"/>
          </ac:spMkLst>
        </pc:spChg>
        <pc:picChg chg="mod">
          <ac:chgData name="Johnson, Kathy" userId="bc454295-a45c-4866-b0f4-dd150e906dc9" providerId="ADAL" clId="{80A229DB-4F33-415E-9504-43B45A1C3EDF}" dt="2023-06-16T02:55:22.328" v="45" actId="1076"/>
          <ac:picMkLst>
            <pc:docMk/>
            <pc:sldMk cId="1182524451" sldId="516"/>
            <ac:picMk id="126979" creationId="{B4A57B5C-014D-1A43-8099-C6B3EE306201}"/>
          </ac:picMkLst>
        </pc:picChg>
        <pc:picChg chg="mod">
          <ac:chgData name="Johnson, Kathy" userId="bc454295-a45c-4866-b0f4-dd150e906dc9" providerId="ADAL" clId="{80A229DB-4F33-415E-9504-43B45A1C3EDF}" dt="2023-06-16T02:55:43.886" v="51" actId="1076"/>
          <ac:picMkLst>
            <pc:docMk/>
            <pc:sldMk cId="1182524451" sldId="516"/>
            <ac:picMk id="126980" creationId="{75053570-20E8-9E45-B6C0-24F2598ECF11}"/>
          </ac:picMkLst>
        </pc:picChg>
      </pc:sldChg>
      <pc:sldChg chg="modSp mod">
        <pc:chgData name="Johnson, Kathy" userId="bc454295-a45c-4866-b0f4-dd150e906dc9" providerId="ADAL" clId="{80A229DB-4F33-415E-9504-43B45A1C3EDF}" dt="2023-06-16T02:55:03.795" v="42" actId="33524"/>
        <pc:sldMkLst>
          <pc:docMk/>
          <pc:sldMk cId="3913823720" sldId="517"/>
        </pc:sldMkLst>
        <pc:spChg chg="mod">
          <ac:chgData name="Johnson, Kathy" userId="bc454295-a45c-4866-b0f4-dd150e906dc9" providerId="ADAL" clId="{80A229DB-4F33-415E-9504-43B45A1C3EDF}" dt="2023-06-16T02:55:03.795" v="42" actId="33524"/>
          <ac:spMkLst>
            <pc:docMk/>
            <pc:sldMk cId="3913823720" sldId="517"/>
            <ac:spMk id="130051" creationId="{1BFE31CA-5194-EA49-9B4A-D3D72751427C}"/>
          </ac:spMkLst>
        </pc:spChg>
      </pc:sldChg>
      <pc:sldChg chg="modSp mod">
        <pc:chgData name="Johnson, Kathy" userId="bc454295-a45c-4866-b0f4-dd150e906dc9" providerId="ADAL" clId="{80A229DB-4F33-415E-9504-43B45A1C3EDF}" dt="2023-06-16T02:54:06.686" v="28" actId="20577"/>
        <pc:sldMkLst>
          <pc:docMk/>
          <pc:sldMk cId="4088507574" sldId="518"/>
        </pc:sldMkLst>
        <pc:spChg chg="mod">
          <ac:chgData name="Johnson, Kathy" userId="bc454295-a45c-4866-b0f4-dd150e906dc9" providerId="ADAL" clId="{80A229DB-4F33-415E-9504-43B45A1C3EDF}" dt="2023-06-16T02:54:06.686" v="28" actId="20577"/>
          <ac:spMkLst>
            <pc:docMk/>
            <pc:sldMk cId="4088507574" sldId="518"/>
            <ac:spMk id="165891" creationId="{C1CE30B1-1F01-2741-B195-6D8E1DD230C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A585EC-1F20-40AE-BEFF-5F7D8CFBE2D1}" type="doc">
      <dgm:prSet loTypeId="urn:microsoft.com/office/officeart/2005/8/layout/hList1" loCatId="list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5405E8B1-C4DF-4489-87EF-A48E10F21CD0}">
      <dgm:prSet/>
      <dgm:spPr/>
      <dgm:t>
        <a:bodyPr/>
        <a:lstStyle/>
        <a:p>
          <a:r>
            <a:rPr lang="en-US" b="1"/>
            <a:t>Peak Systole</a:t>
          </a:r>
          <a:r>
            <a:rPr lang="en-US"/>
            <a:t>: </a:t>
          </a:r>
        </a:p>
      </dgm:t>
    </dgm:pt>
    <dgm:pt modelId="{1277377D-E6EE-4285-A134-1C86B5C715C4}" type="parTrans" cxnId="{2426EC9E-00E7-4FD6-A81F-C771D1BC3712}">
      <dgm:prSet/>
      <dgm:spPr/>
      <dgm:t>
        <a:bodyPr/>
        <a:lstStyle/>
        <a:p>
          <a:endParaRPr lang="en-US"/>
        </a:p>
      </dgm:t>
    </dgm:pt>
    <dgm:pt modelId="{D7834426-63B7-48BF-824B-FCD075142ECE}" type="sibTrans" cxnId="{2426EC9E-00E7-4FD6-A81F-C771D1BC3712}">
      <dgm:prSet/>
      <dgm:spPr/>
      <dgm:t>
        <a:bodyPr/>
        <a:lstStyle/>
        <a:p>
          <a:endParaRPr lang="en-US"/>
        </a:p>
      </dgm:t>
    </dgm:pt>
    <dgm:pt modelId="{A9110A81-1E6D-43D6-824B-5D1D29FDF865}">
      <dgm:prSet/>
      <dgm:spPr/>
      <dgm:t>
        <a:bodyPr/>
        <a:lstStyle/>
        <a:p>
          <a:r>
            <a:rPr lang="en-US"/>
            <a:t>commonly used in determining the degree of stenosis</a:t>
          </a:r>
        </a:p>
      </dgm:t>
    </dgm:pt>
    <dgm:pt modelId="{AECB0BE2-2A76-46D6-AB28-0A26A1C7EBF6}" type="parTrans" cxnId="{80382D07-12B8-450C-A79F-34B5C9ADD6FB}">
      <dgm:prSet/>
      <dgm:spPr/>
      <dgm:t>
        <a:bodyPr/>
        <a:lstStyle/>
        <a:p>
          <a:endParaRPr lang="en-US"/>
        </a:p>
      </dgm:t>
    </dgm:pt>
    <dgm:pt modelId="{836E5D2C-2634-4D3C-8C47-EDD1E3BB0FC1}" type="sibTrans" cxnId="{80382D07-12B8-450C-A79F-34B5C9ADD6FB}">
      <dgm:prSet/>
      <dgm:spPr/>
      <dgm:t>
        <a:bodyPr/>
        <a:lstStyle/>
        <a:p>
          <a:endParaRPr lang="en-US"/>
        </a:p>
      </dgm:t>
    </dgm:pt>
    <dgm:pt modelId="{95631747-14FA-44D4-AEE8-8471017B96C7}">
      <dgm:prSet/>
      <dgm:spPr/>
      <dgm:t>
        <a:bodyPr/>
        <a:lstStyle/>
        <a:p>
          <a:r>
            <a:rPr lang="en-US"/>
            <a:t>the point at which the cardiac cycle reaches its peak velocity</a:t>
          </a:r>
        </a:p>
      </dgm:t>
    </dgm:pt>
    <dgm:pt modelId="{79E8190D-3AB2-4CDB-81B6-C0291C97AE06}" type="parTrans" cxnId="{5B21F7FE-4425-47F8-BFFE-69CE6FFD0351}">
      <dgm:prSet/>
      <dgm:spPr/>
      <dgm:t>
        <a:bodyPr/>
        <a:lstStyle/>
        <a:p>
          <a:endParaRPr lang="en-US"/>
        </a:p>
      </dgm:t>
    </dgm:pt>
    <dgm:pt modelId="{9E8F8FA8-E5E6-4B17-A1E3-C0B8A1946788}" type="sibTrans" cxnId="{5B21F7FE-4425-47F8-BFFE-69CE6FFD0351}">
      <dgm:prSet/>
      <dgm:spPr/>
      <dgm:t>
        <a:bodyPr/>
        <a:lstStyle/>
        <a:p>
          <a:endParaRPr lang="en-US"/>
        </a:p>
      </dgm:t>
    </dgm:pt>
    <dgm:pt modelId="{FB8CDCF9-F8B7-4A67-8A09-5996DA07CA15}">
      <dgm:prSet/>
      <dgm:spPr/>
      <dgm:t>
        <a:bodyPr/>
        <a:lstStyle/>
        <a:p>
          <a:r>
            <a:rPr lang="en-US" b="1"/>
            <a:t>End Diastole</a:t>
          </a:r>
          <a:r>
            <a:rPr lang="en-US"/>
            <a:t>: </a:t>
          </a:r>
        </a:p>
      </dgm:t>
    </dgm:pt>
    <dgm:pt modelId="{92DA2800-9E9F-4584-9AE3-54156D87938B}" type="parTrans" cxnId="{688F2027-B286-4653-8B3F-6F09A4315818}">
      <dgm:prSet/>
      <dgm:spPr/>
      <dgm:t>
        <a:bodyPr/>
        <a:lstStyle/>
        <a:p>
          <a:endParaRPr lang="en-US"/>
        </a:p>
      </dgm:t>
    </dgm:pt>
    <dgm:pt modelId="{72392BBB-803E-45BD-907F-5D98FEB26AA7}" type="sibTrans" cxnId="{688F2027-B286-4653-8B3F-6F09A4315818}">
      <dgm:prSet/>
      <dgm:spPr/>
      <dgm:t>
        <a:bodyPr/>
        <a:lstStyle/>
        <a:p>
          <a:endParaRPr lang="en-US"/>
        </a:p>
      </dgm:t>
    </dgm:pt>
    <dgm:pt modelId="{76710242-9F0A-4884-A73C-27B4C3387DD5}">
      <dgm:prSet/>
      <dgm:spPr/>
      <dgm:t>
        <a:bodyPr/>
        <a:lstStyle/>
        <a:p>
          <a:r>
            <a:rPr lang="en-US"/>
            <a:t>end point of the cardiac cycle just prior to the systolic upstroke</a:t>
          </a:r>
        </a:p>
      </dgm:t>
    </dgm:pt>
    <dgm:pt modelId="{7DEB5D86-40B8-4FC8-8940-EB1D95748168}" type="parTrans" cxnId="{226228B0-17D4-4809-8A03-053769C3F584}">
      <dgm:prSet/>
      <dgm:spPr/>
      <dgm:t>
        <a:bodyPr/>
        <a:lstStyle/>
        <a:p>
          <a:endParaRPr lang="en-US"/>
        </a:p>
      </dgm:t>
    </dgm:pt>
    <dgm:pt modelId="{9345E168-EC1C-49CD-948B-BB24775459D6}" type="sibTrans" cxnId="{226228B0-17D4-4809-8A03-053769C3F584}">
      <dgm:prSet/>
      <dgm:spPr/>
      <dgm:t>
        <a:bodyPr/>
        <a:lstStyle/>
        <a:p>
          <a:endParaRPr lang="en-US"/>
        </a:p>
      </dgm:t>
    </dgm:pt>
    <dgm:pt modelId="{6DF7E105-D46C-4D3F-BBBC-2107CA3A3693}">
      <dgm:prSet/>
      <dgm:spPr/>
      <dgm:t>
        <a:bodyPr/>
        <a:lstStyle/>
        <a:p>
          <a:r>
            <a:rPr lang="en-US"/>
            <a:t>used in diagnostic criteria</a:t>
          </a:r>
        </a:p>
      </dgm:t>
    </dgm:pt>
    <dgm:pt modelId="{1AC8CC7B-BFD6-4400-BDCD-4CE673CF7860}" type="parTrans" cxnId="{D14663EA-3BF7-44BF-A3C8-D854FB74333A}">
      <dgm:prSet/>
      <dgm:spPr/>
      <dgm:t>
        <a:bodyPr/>
        <a:lstStyle/>
        <a:p>
          <a:endParaRPr lang="en-US"/>
        </a:p>
      </dgm:t>
    </dgm:pt>
    <dgm:pt modelId="{A96A1BE7-4D48-4F25-A2C7-CCCCF257A24F}" type="sibTrans" cxnId="{D14663EA-3BF7-44BF-A3C8-D854FB74333A}">
      <dgm:prSet/>
      <dgm:spPr/>
      <dgm:t>
        <a:bodyPr/>
        <a:lstStyle/>
        <a:p>
          <a:endParaRPr lang="en-US"/>
        </a:p>
      </dgm:t>
    </dgm:pt>
    <dgm:pt modelId="{9DB3A591-BB88-485E-A64A-B55CDE731BAB}">
      <dgm:prSet/>
      <dgm:spPr/>
      <dgm:t>
        <a:bodyPr/>
        <a:lstStyle/>
        <a:p>
          <a:r>
            <a:rPr lang="en-US" b="1"/>
            <a:t>Spectral Window</a:t>
          </a:r>
          <a:r>
            <a:rPr lang="en-US"/>
            <a:t>: </a:t>
          </a:r>
        </a:p>
      </dgm:t>
    </dgm:pt>
    <dgm:pt modelId="{94BD9019-01AA-462D-86F2-5931EB6DAB32}" type="parTrans" cxnId="{D9FFDF3D-80F3-43A8-98FD-832FB20B7A0E}">
      <dgm:prSet/>
      <dgm:spPr/>
      <dgm:t>
        <a:bodyPr/>
        <a:lstStyle/>
        <a:p>
          <a:endParaRPr lang="en-US"/>
        </a:p>
      </dgm:t>
    </dgm:pt>
    <dgm:pt modelId="{BD851D06-C053-47A8-9BEA-F4B180BFA525}" type="sibTrans" cxnId="{D9FFDF3D-80F3-43A8-98FD-832FB20B7A0E}">
      <dgm:prSet/>
      <dgm:spPr/>
      <dgm:t>
        <a:bodyPr/>
        <a:lstStyle/>
        <a:p>
          <a:endParaRPr lang="en-US"/>
        </a:p>
      </dgm:t>
    </dgm:pt>
    <dgm:pt modelId="{F21C0368-F7A1-4897-B331-2FD2CE8AC210}">
      <dgm:prSet/>
      <dgm:spPr/>
      <dgm:t>
        <a:bodyPr/>
        <a:lstStyle/>
        <a:p>
          <a:r>
            <a:rPr lang="en-US"/>
            <a:t>area inside the spectral tracing in systole</a:t>
          </a:r>
        </a:p>
      </dgm:t>
    </dgm:pt>
    <dgm:pt modelId="{8DE9F94A-6CDD-4523-B25F-8D6B9E469FEC}" type="parTrans" cxnId="{E97118E6-7C86-4FF6-A8C3-4A408D862BC3}">
      <dgm:prSet/>
      <dgm:spPr/>
      <dgm:t>
        <a:bodyPr/>
        <a:lstStyle/>
        <a:p>
          <a:endParaRPr lang="en-US"/>
        </a:p>
      </dgm:t>
    </dgm:pt>
    <dgm:pt modelId="{BA05CE2A-E3DF-4692-BF5B-E07F93439CE2}" type="sibTrans" cxnId="{E97118E6-7C86-4FF6-A8C3-4A408D862BC3}">
      <dgm:prSet/>
      <dgm:spPr/>
      <dgm:t>
        <a:bodyPr/>
        <a:lstStyle/>
        <a:p>
          <a:endParaRPr lang="en-US"/>
        </a:p>
      </dgm:t>
    </dgm:pt>
    <dgm:pt modelId="{56A9FDFE-925A-40E9-8EAC-9E6E6783CA11}">
      <dgm:prSet/>
      <dgm:spPr/>
      <dgm:t>
        <a:bodyPr/>
        <a:lstStyle/>
        <a:p>
          <a:r>
            <a:rPr lang="en-US"/>
            <a:t>should remain clear in laminar flow and fill in with turbulent flow</a:t>
          </a:r>
        </a:p>
      </dgm:t>
    </dgm:pt>
    <dgm:pt modelId="{EB1623E5-09AB-4463-B5F9-B32151051293}" type="parTrans" cxnId="{7AC3915E-88D4-429A-9DF6-BEC740903D1C}">
      <dgm:prSet/>
      <dgm:spPr/>
      <dgm:t>
        <a:bodyPr/>
        <a:lstStyle/>
        <a:p>
          <a:endParaRPr lang="en-US"/>
        </a:p>
      </dgm:t>
    </dgm:pt>
    <dgm:pt modelId="{37DFF090-99B1-43B5-9C8B-D0DC086DDA22}" type="sibTrans" cxnId="{7AC3915E-88D4-429A-9DF6-BEC740903D1C}">
      <dgm:prSet/>
      <dgm:spPr/>
      <dgm:t>
        <a:bodyPr/>
        <a:lstStyle/>
        <a:p>
          <a:endParaRPr lang="en-US"/>
        </a:p>
      </dgm:t>
    </dgm:pt>
    <dgm:pt modelId="{289DCC89-6216-44F8-989B-8658A20AB2D4}" type="pres">
      <dgm:prSet presAssocID="{06A585EC-1F20-40AE-BEFF-5F7D8CFBE2D1}" presName="Name0" presStyleCnt="0">
        <dgm:presLayoutVars>
          <dgm:dir/>
          <dgm:animLvl val="lvl"/>
          <dgm:resizeHandles val="exact"/>
        </dgm:presLayoutVars>
      </dgm:prSet>
      <dgm:spPr/>
    </dgm:pt>
    <dgm:pt modelId="{1E8E5132-C523-44BF-9E5F-937E66C66506}" type="pres">
      <dgm:prSet presAssocID="{5405E8B1-C4DF-4489-87EF-A48E10F21CD0}" presName="composite" presStyleCnt="0"/>
      <dgm:spPr/>
    </dgm:pt>
    <dgm:pt modelId="{A2282F61-FEDB-444F-87A1-A8233A40E88D}" type="pres">
      <dgm:prSet presAssocID="{5405E8B1-C4DF-4489-87EF-A48E10F21CD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BB119C3-E404-430F-B87B-C1B6EB774E0E}" type="pres">
      <dgm:prSet presAssocID="{5405E8B1-C4DF-4489-87EF-A48E10F21CD0}" presName="desTx" presStyleLbl="alignAccFollowNode1" presStyleIdx="0" presStyleCnt="3">
        <dgm:presLayoutVars>
          <dgm:bulletEnabled val="1"/>
        </dgm:presLayoutVars>
      </dgm:prSet>
      <dgm:spPr/>
    </dgm:pt>
    <dgm:pt modelId="{C98DCB68-3E6B-4DEF-A88A-05AF06F16E7A}" type="pres">
      <dgm:prSet presAssocID="{D7834426-63B7-48BF-824B-FCD075142ECE}" presName="space" presStyleCnt="0"/>
      <dgm:spPr/>
    </dgm:pt>
    <dgm:pt modelId="{FFB43A78-DE4F-4537-9202-3F47E313166D}" type="pres">
      <dgm:prSet presAssocID="{FB8CDCF9-F8B7-4A67-8A09-5996DA07CA15}" presName="composite" presStyleCnt="0"/>
      <dgm:spPr/>
    </dgm:pt>
    <dgm:pt modelId="{728E0DEB-D80D-41CA-B199-E9A568674620}" type="pres">
      <dgm:prSet presAssocID="{FB8CDCF9-F8B7-4A67-8A09-5996DA07CA1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B371C0A-AEF4-4876-A076-CEBA5B89CB9B}" type="pres">
      <dgm:prSet presAssocID="{FB8CDCF9-F8B7-4A67-8A09-5996DA07CA15}" presName="desTx" presStyleLbl="alignAccFollowNode1" presStyleIdx="1" presStyleCnt="3">
        <dgm:presLayoutVars>
          <dgm:bulletEnabled val="1"/>
        </dgm:presLayoutVars>
      </dgm:prSet>
      <dgm:spPr/>
    </dgm:pt>
    <dgm:pt modelId="{384350AA-95DF-4936-802D-60C7852EE3B8}" type="pres">
      <dgm:prSet presAssocID="{72392BBB-803E-45BD-907F-5D98FEB26AA7}" presName="space" presStyleCnt="0"/>
      <dgm:spPr/>
    </dgm:pt>
    <dgm:pt modelId="{F05C3712-D5AE-4E6B-9F71-FB1C6BC1114C}" type="pres">
      <dgm:prSet presAssocID="{9DB3A591-BB88-485E-A64A-B55CDE731BAB}" presName="composite" presStyleCnt="0"/>
      <dgm:spPr/>
    </dgm:pt>
    <dgm:pt modelId="{BC170DE6-5081-4ADC-95FD-64E15C7DE975}" type="pres">
      <dgm:prSet presAssocID="{9DB3A591-BB88-485E-A64A-B55CDE731BA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058E4F2-BD76-4EE5-A2E5-C24299200F49}" type="pres">
      <dgm:prSet presAssocID="{9DB3A591-BB88-485E-A64A-B55CDE731BA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2A25C06-BE6B-427D-8C5F-2340C293B510}" type="presOf" srcId="{06A585EC-1F20-40AE-BEFF-5F7D8CFBE2D1}" destId="{289DCC89-6216-44F8-989B-8658A20AB2D4}" srcOrd="0" destOrd="0" presId="urn:microsoft.com/office/officeart/2005/8/layout/hList1"/>
    <dgm:cxn modelId="{80382D07-12B8-450C-A79F-34B5C9ADD6FB}" srcId="{5405E8B1-C4DF-4489-87EF-A48E10F21CD0}" destId="{A9110A81-1E6D-43D6-824B-5D1D29FDF865}" srcOrd="0" destOrd="0" parTransId="{AECB0BE2-2A76-46D6-AB28-0A26A1C7EBF6}" sibTransId="{836E5D2C-2634-4D3C-8C47-EDD1E3BB0FC1}"/>
    <dgm:cxn modelId="{D9D5E915-DA28-4EE6-8A7D-289B87EEF51A}" type="presOf" srcId="{FB8CDCF9-F8B7-4A67-8A09-5996DA07CA15}" destId="{728E0DEB-D80D-41CA-B199-E9A568674620}" srcOrd="0" destOrd="0" presId="urn:microsoft.com/office/officeart/2005/8/layout/hList1"/>
    <dgm:cxn modelId="{A660B616-B6A7-4520-91FB-76F48D405EFB}" type="presOf" srcId="{5405E8B1-C4DF-4489-87EF-A48E10F21CD0}" destId="{A2282F61-FEDB-444F-87A1-A8233A40E88D}" srcOrd="0" destOrd="0" presId="urn:microsoft.com/office/officeart/2005/8/layout/hList1"/>
    <dgm:cxn modelId="{688F2027-B286-4653-8B3F-6F09A4315818}" srcId="{06A585EC-1F20-40AE-BEFF-5F7D8CFBE2D1}" destId="{FB8CDCF9-F8B7-4A67-8A09-5996DA07CA15}" srcOrd="1" destOrd="0" parTransId="{92DA2800-9E9F-4584-9AE3-54156D87938B}" sibTransId="{72392BBB-803E-45BD-907F-5D98FEB26AA7}"/>
    <dgm:cxn modelId="{D9FFDF3D-80F3-43A8-98FD-832FB20B7A0E}" srcId="{06A585EC-1F20-40AE-BEFF-5F7D8CFBE2D1}" destId="{9DB3A591-BB88-485E-A64A-B55CDE731BAB}" srcOrd="2" destOrd="0" parTransId="{94BD9019-01AA-462D-86F2-5931EB6DAB32}" sibTransId="{BD851D06-C053-47A8-9BEA-F4B180BFA525}"/>
    <dgm:cxn modelId="{7D222F5C-02B2-4F14-84B3-F78604B83BA5}" type="presOf" srcId="{9DB3A591-BB88-485E-A64A-B55CDE731BAB}" destId="{BC170DE6-5081-4ADC-95FD-64E15C7DE975}" srcOrd="0" destOrd="0" presId="urn:microsoft.com/office/officeart/2005/8/layout/hList1"/>
    <dgm:cxn modelId="{7AC3915E-88D4-429A-9DF6-BEC740903D1C}" srcId="{9DB3A591-BB88-485E-A64A-B55CDE731BAB}" destId="{56A9FDFE-925A-40E9-8EAC-9E6E6783CA11}" srcOrd="1" destOrd="0" parTransId="{EB1623E5-09AB-4463-B5F9-B32151051293}" sibTransId="{37DFF090-99B1-43B5-9C8B-D0DC086DDA22}"/>
    <dgm:cxn modelId="{6255CA62-09C0-4DF1-8AFD-AA3BE6CE215C}" type="presOf" srcId="{F21C0368-F7A1-4897-B331-2FD2CE8AC210}" destId="{8058E4F2-BD76-4EE5-A2E5-C24299200F49}" srcOrd="0" destOrd="0" presId="urn:microsoft.com/office/officeart/2005/8/layout/hList1"/>
    <dgm:cxn modelId="{764A1F50-F4E0-4E56-B2DB-4D775E379435}" type="presOf" srcId="{76710242-9F0A-4884-A73C-27B4C3387DD5}" destId="{5B371C0A-AEF4-4876-A076-CEBA5B89CB9B}" srcOrd="0" destOrd="0" presId="urn:microsoft.com/office/officeart/2005/8/layout/hList1"/>
    <dgm:cxn modelId="{4658CA8F-B02D-4338-A673-C78C0E26FEF6}" type="presOf" srcId="{6DF7E105-D46C-4D3F-BBBC-2107CA3A3693}" destId="{5B371C0A-AEF4-4876-A076-CEBA5B89CB9B}" srcOrd="0" destOrd="1" presId="urn:microsoft.com/office/officeart/2005/8/layout/hList1"/>
    <dgm:cxn modelId="{3A8D2E90-7C6E-494B-9D65-FDC889174B35}" type="presOf" srcId="{A9110A81-1E6D-43D6-824B-5D1D29FDF865}" destId="{6BB119C3-E404-430F-B87B-C1B6EB774E0E}" srcOrd="0" destOrd="0" presId="urn:microsoft.com/office/officeart/2005/8/layout/hList1"/>
    <dgm:cxn modelId="{2426EC9E-00E7-4FD6-A81F-C771D1BC3712}" srcId="{06A585EC-1F20-40AE-BEFF-5F7D8CFBE2D1}" destId="{5405E8B1-C4DF-4489-87EF-A48E10F21CD0}" srcOrd="0" destOrd="0" parTransId="{1277377D-E6EE-4285-A134-1C86B5C715C4}" sibTransId="{D7834426-63B7-48BF-824B-FCD075142ECE}"/>
    <dgm:cxn modelId="{6E1626A7-7533-427F-993F-998A59CD3AAE}" type="presOf" srcId="{56A9FDFE-925A-40E9-8EAC-9E6E6783CA11}" destId="{8058E4F2-BD76-4EE5-A2E5-C24299200F49}" srcOrd="0" destOrd="1" presId="urn:microsoft.com/office/officeart/2005/8/layout/hList1"/>
    <dgm:cxn modelId="{226228B0-17D4-4809-8A03-053769C3F584}" srcId="{FB8CDCF9-F8B7-4A67-8A09-5996DA07CA15}" destId="{76710242-9F0A-4884-A73C-27B4C3387DD5}" srcOrd="0" destOrd="0" parTransId="{7DEB5D86-40B8-4FC8-8940-EB1D95748168}" sibTransId="{9345E168-EC1C-49CD-948B-BB24775459D6}"/>
    <dgm:cxn modelId="{F442D7B7-5397-47C4-A455-D0130DCAC011}" type="presOf" srcId="{95631747-14FA-44D4-AEE8-8471017B96C7}" destId="{6BB119C3-E404-430F-B87B-C1B6EB774E0E}" srcOrd="0" destOrd="1" presId="urn:microsoft.com/office/officeart/2005/8/layout/hList1"/>
    <dgm:cxn modelId="{E97118E6-7C86-4FF6-A8C3-4A408D862BC3}" srcId="{9DB3A591-BB88-485E-A64A-B55CDE731BAB}" destId="{F21C0368-F7A1-4897-B331-2FD2CE8AC210}" srcOrd="0" destOrd="0" parTransId="{8DE9F94A-6CDD-4523-B25F-8D6B9E469FEC}" sibTransId="{BA05CE2A-E3DF-4692-BF5B-E07F93439CE2}"/>
    <dgm:cxn modelId="{D14663EA-3BF7-44BF-A3C8-D854FB74333A}" srcId="{FB8CDCF9-F8B7-4A67-8A09-5996DA07CA15}" destId="{6DF7E105-D46C-4D3F-BBBC-2107CA3A3693}" srcOrd="1" destOrd="0" parTransId="{1AC8CC7B-BFD6-4400-BDCD-4CE673CF7860}" sibTransId="{A96A1BE7-4D48-4F25-A2C7-CCCCF257A24F}"/>
    <dgm:cxn modelId="{5B21F7FE-4425-47F8-BFFE-69CE6FFD0351}" srcId="{5405E8B1-C4DF-4489-87EF-A48E10F21CD0}" destId="{95631747-14FA-44D4-AEE8-8471017B96C7}" srcOrd="1" destOrd="0" parTransId="{79E8190D-3AB2-4CDB-81B6-C0291C97AE06}" sibTransId="{9E8F8FA8-E5E6-4B17-A1E3-C0B8A1946788}"/>
    <dgm:cxn modelId="{319A7E8A-BB11-489E-B804-06E609B30996}" type="presParOf" srcId="{289DCC89-6216-44F8-989B-8658A20AB2D4}" destId="{1E8E5132-C523-44BF-9E5F-937E66C66506}" srcOrd="0" destOrd="0" presId="urn:microsoft.com/office/officeart/2005/8/layout/hList1"/>
    <dgm:cxn modelId="{B98AD2C8-9ACD-44DA-88CA-65EB689CE963}" type="presParOf" srcId="{1E8E5132-C523-44BF-9E5F-937E66C66506}" destId="{A2282F61-FEDB-444F-87A1-A8233A40E88D}" srcOrd="0" destOrd="0" presId="urn:microsoft.com/office/officeart/2005/8/layout/hList1"/>
    <dgm:cxn modelId="{B33952B9-5F02-49E4-8A9B-A2F39165CBEA}" type="presParOf" srcId="{1E8E5132-C523-44BF-9E5F-937E66C66506}" destId="{6BB119C3-E404-430F-B87B-C1B6EB774E0E}" srcOrd="1" destOrd="0" presId="urn:microsoft.com/office/officeart/2005/8/layout/hList1"/>
    <dgm:cxn modelId="{EF767789-5EB4-4BA8-9B0A-B50005DD4B89}" type="presParOf" srcId="{289DCC89-6216-44F8-989B-8658A20AB2D4}" destId="{C98DCB68-3E6B-4DEF-A88A-05AF06F16E7A}" srcOrd="1" destOrd="0" presId="urn:microsoft.com/office/officeart/2005/8/layout/hList1"/>
    <dgm:cxn modelId="{664DBB9C-43FC-48CD-8B17-F55B61F61C35}" type="presParOf" srcId="{289DCC89-6216-44F8-989B-8658A20AB2D4}" destId="{FFB43A78-DE4F-4537-9202-3F47E313166D}" srcOrd="2" destOrd="0" presId="urn:microsoft.com/office/officeart/2005/8/layout/hList1"/>
    <dgm:cxn modelId="{62318C50-0FAE-478B-85D7-D7F9B75000AB}" type="presParOf" srcId="{FFB43A78-DE4F-4537-9202-3F47E313166D}" destId="{728E0DEB-D80D-41CA-B199-E9A568674620}" srcOrd="0" destOrd="0" presId="urn:microsoft.com/office/officeart/2005/8/layout/hList1"/>
    <dgm:cxn modelId="{F9ADF8D5-DEB7-4DBB-AC95-8635CBB62D9A}" type="presParOf" srcId="{FFB43A78-DE4F-4537-9202-3F47E313166D}" destId="{5B371C0A-AEF4-4876-A076-CEBA5B89CB9B}" srcOrd="1" destOrd="0" presId="urn:microsoft.com/office/officeart/2005/8/layout/hList1"/>
    <dgm:cxn modelId="{662A9C98-4477-4DB9-BB99-2B55F13E6340}" type="presParOf" srcId="{289DCC89-6216-44F8-989B-8658A20AB2D4}" destId="{384350AA-95DF-4936-802D-60C7852EE3B8}" srcOrd="3" destOrd="0" presId="urn:microsoft.com/office/officeart/2005/8/layout/hList1"/>
    <dgm:cxn modelId="{AB007445-9C0C-4422-B02E-33DA177752F3}" type="presParOf" srcId="{289DCC89-6216-44F8-989B-8658A20AB2D4}" destId="{F05C3712-D5AE-4E6B-9F71-FB1C6BC1114C}" srcOrd="4" destOrd="0" presId="urn:microsoft.com/office/officeart/2005/8/layout/hList1"/>
    <dgm:cxn modelId="{BEDDBA0F-CAEB-472A-9418-862F5DCDD5E2}" type="presParOf" srcId="{F05C3712-D5AE-4E6B-9F71-FB1C6BC1114C}" destId="{BC170DE6-5081-4ADC-95FD-64E15C7DE975}" srcOrd="0" destOrd="0" presId="urn:microsoft.com/office/officeart/2005/8/layout/hList1"/>
    <dgm:cxn modelId="{D4FCA147-8707-4C3B-AB80-E26E58696F00}" type="presParOf" srcId="{F05C3712-D5AE-4E6B-9F71-FB1C6BC1114C}" destId="{8058E4F2-BD76-4EE5-A2E5-C24299200F4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282F61-FEDB-444F-87A1-A8233A40E88D}">
      <dsp:nvSpPr>
        <dsp:cNvPr id="0" name=""/>
        <dsp:cNvSpPr/>
      </dsp:nvSpPr>
      <dsp:spPr>
        <a:xfrm>
          <a:off x="1754" y="42730"/>
          <a:ext cx="1710533" cy="432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Peak Systole</a:t>
          </a:r>
          <a:r>
            <a:rPr lang="en-US" sz="1500" kern="1200"/>
            <a:t>: </a:t>
          </a:r>
        </a:p>
      </dsp:txBody>
      <dsp:txXfrm>
        <a:off x="1754" y="42730"/>
        <a:ext cx="1710533" cy="432000"/>
      </dsp:txXfrm>
    </dsp:sp>
    <dsp:sp modelId="{6BB119C3-E404-430F-B87B-C1B6EB774E0E}">
      <dsp:nvSpPr>
        <dsp:cNvPr id="0" name=""/>
        <dsp:cNvSpPr/>
      </dsp:nvSpPr>
      <dsp:spPr>
        <a:xfrm>
          <a:off x="1754" y="474730"/>
          <a:ext cx="1710533" cy="193522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commonly used in determining the degree of stenosis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the point at which the cardiac cycle reaches its peak velocity</a:t>
          </a:r>
        </a:p>
      </dsp:txBody>
      <dsp:txXfrm>
        <a:off x="1754" y="474730"/>
        <a:ext cx="1710533" cy="1935225"/>
      </dsp:txXfrm>
    </dsp:sp>
    <dsp:sp modelId="{728E0DEB-D80D-41CA-B199-E9A568674620}">
      <dsp:nvSpPr>
        <dsp:cNvPr id="0" name=""/>
        <dsp:cNvSpPr/>
      </dsp:nvSpPr>
      <dsp:spPr>
        <a:xfrm>
          <a:off x="1951763" y="42730"/>
          <a:ext cx="1710533" cy="432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End Diastole</a:t>
          </a:r>
          <a:r>
            <a:rPr lang="en-US" sz="1500" kern="1200"/>
            <a:t>: </a:t>
          </a:r>
        </a:p>
      </dsp:txBody>
      <dsp:txXfrm>
        <a:off x="1951763" y="42730"/>
        <a:ext cx="1710533" cy="432000"/>
      </dsp:txXfrm>
    </dsp:sp>
    <dsp:sp modelId="{5B371C0A-AEF4-4876-A076-CEBA5B89CB9B}">
      <dsp:nvSpPr>
        <dsp:cNvPr id="0" name=""/>
        <dsp:cNvSpPr/>
      </dsp:nvSpPr>
      <dsp:spPr>
        <a:xfrm>
          <a:off x="1951763" y="474730"/>
          <a:ext cx="1710533" cy="193522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end point of the cardiac cycle just prior to the systolic upstroke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used in diagnostic criteria</a:t>
          </a:r>
        </a:p>
      </dsp:txBody>
      <dsp:txXfrm>
        <a:off x="1951763" y="474730"/>
        <a:ext cx="1710533" cy="1935225"/>
      </dsp:txXfrm>
    </dsp:sp>
    <dsp:sp modelId="{BC170DE6-5081-4ADC-95FD-64E15C7DE975}">
      <dsp:nvSpPr>
        <dsp:cNvPr id="0" name=""/>
        <dsp:cNvSpPr/>
      </dsp:nvSpPr>
      <dsp:spPr>
        <a:xfrm>
          <a:off x="3901771" y="42730"/>
          <a:ext cx="1710533" cy="432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Spectral Window</a:t>
          </a:r>
          <a:r>
            <a:rPr lang="en-US" sz="1500" kern="1200"/>
            <a:t>: </a:t>
          </a:r>
        </a:p>
      </dsp:txBody>
      <dsp:txXfrm>
        <a:off x="3901771" y="42730"/>
        <a:ext cx="1710533" cy="432000"/>
      </dsp:txXfrm>
    </dsp:sp>
    <dsp:sp modelId="{8058E4F2-BD76-4EE5-A2E5-C24299200F49}">
      <dsp:nvSpPr>
        <dsp:cNvPr id="0" name=""/>
        <dsp:cNvSpPr/>
      </dsp:nvSpPr>
      <dsp:spPr>
        <a:xfrm>
          <a:off x="3901771" y="474730"/>
          <a:ext cx="1710533" cy="193522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area inside the spectral tracing in systole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should remain clear in laminar flow and fill in with turbulent flow</a:t>
          </a:r>
        </a:p>
      </dsp:txBody>
      <dsp:txXfrm>
        <a:off x="3901771" y="474730"/>
        <a:ext cx="1710533" cy="19352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D70DC-6E57-C149-A438-C289ABCF251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F178B-FBD9-2745-A40F-CBB197029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0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EC83D05D-DB01-DD40-9B3C-D6516A3F4C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C9752948-B77B-CA4B-9356-67B2F51C6A37}" type="slidenum">
              <a:rPr lang="en-US" altLang="en-US" sz="1000"/>
              <a:pPr/>
              <a:t>5</a:t>
            </a:fld>
            <a:endParaRPr lang="en-US" altLang="en-US" sz="100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0D0E8A38-BA1C-F349-A709-F513970B18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31FC89E8-440E-D14A-90A3-FE4406C4EE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370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10F3414F-E343-0F4D-83A3-668E0E7C72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1508E473-9602-1742-A8CC-C0CE2C9F8903}" type="slidenum">
              <a:rPr lang="en-US" altLang="en-US" sz="1000"/>
              <a:pPr/>
              <a:t>49</a:t>
            </a:fld>
            <a:endParaRPr lang="en-US" altLang="en-US" sz="1000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4AC840C6-81EE-6347-90AB-FC96C4EF60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09A800CF-FA8D-6340-93FF-518E9C8E71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821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06FB77BE-A7D7-7E49-8D4E-5EDB4DBD3A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D0BD0185-AB7C-1445-B60C-D8DA62B49D34}" type="slidenum">
              <a:rPr lang="en-US" altLang="en-US" sz="1000"/>
              <a:pPr/>
              <a:t>50</a:t>
            </a:fld>
            <a:endParaRPr lang="en-US" altLang="en-US" sz="1000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1AC12156-7504-2946-B033-85351E3362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F5D20FB2-2C9B-CA46-94DE-EB310B03B9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445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6929C076-CF0E-F248-9984-FD99208363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CD17BA51-FBFF-C64F-AA4C-33FD3D3D6F08}" type="slidenum">
              <a:rPr lang="en-US" altLang="en-US" sz="1000"/>
              <a:pPr/>
              <a:t>51</a:t>
            </a:fld>
            <a:endParaRPr lang="en-US" altLang="en-US" sz="1000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204EB188-696A-6749-99B1-DDCDB851EE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EAFBC999-CB1A-7B45-820A-53203E9F81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946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A3BFF6AB-D34B-B54C-BCDE-8255CE1D94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CF07EF0E-B156-CC4D-9999-E353BF60477D}" type="slidenum">
              <a:rPr lang="en-US" altLang="en-US" sz="1000"/>
              <a:pPr/>
              <a:t>55</a:t>
            </a:fld>
            <a:endParaRPr lang="en-US" altLang="en-US" sz="1000"/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F08F41F3-CB88-5C4C-9300-6059578A84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60AB9431-FE47-014E-8550-A710AF176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283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B0588B67-E7D8-C844-A22C-6162B26124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1CABFE54-38FF-8C4D-9806-2E29C7DA8227}" type="slidenum">
              <a:rPr lang="en-US" altLang="en-US" sz="1000"/>
              <a:pPr/>
              <a:t>56</a:t>
            </a:fld>
            <a:endParaRPr lang="en-US" altLang="en-US" sz="1000"/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7CAD3A54-BF58-724E-8570-8B4DCC690C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8ECF4EF5-C6B0-504B-BC4C-7F676CD77D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266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10633-171B-FA48-9410-D3CC1051DA2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23D9DEDC-6B9D-5A4D-A1A3-161437E323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592C77E2-6F89-0542-8C76-732BC57FF987}" type="slidenum">
              <a:rPr lang="en-US" altLang="en-US" sz="1000"/>
              <a:pPr/>
              <a:t>12</a:t>
            </a:fld>
            <a:endParaRPr lang="en-US" altLang="en-US" sz="10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780BA1B5-FDB3-A842-BBA9-090CC1D781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20B49388-B425-2E4B-9EEA-F26F9A260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578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A5DA56DB-0F70-B04F-81F6-3AE71AAA12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E4011489-DA8A-CE4B-BCBF-3F211ADA15FE}" type="slidenum">
              <a:rPr lang="en-US" altLang="en-US" sz="1000"/>
              <a:pPr/>
              <a:t>14</a:t>
            </a:fld>
            <a:endParaRPr lang="en-US" altLang="en-US" sz="10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EBA157E4-3042-FC4B-8FEE-C22CD68390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5F418845-A50A-714C-87A4-B731D34426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837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A29C5826-910A-194A-AA86-288116BDEB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5822B2DD-935B-9747-8893-72A806DE5271}" type="slidenum">
              <a:rPr lang="en-US" altLang="en-US" sz="1000"/>
              <a:pPr/>
              <a:t>17</a:t>
            </a:fld>
            <a:endParaRPr lang="en-US" altLang="en-US" sz="10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2618D7E1-3322-2641-A6C4-096AC0E78F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AEE52F21-C416-5748-A69F-A027F12A94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963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FC207767-34C9-C144-808B-DAFDF4B4BF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F73C411B-1A32-2043-ABC9-38AE2A586A44}" type="slidenum">
              <a:rPr lang="en-US" altLang="en-US" sz="1000"/>
              <a:pPr/>
              <a:t>20</a:t>
            </a:fld>
            <a:endParaRPr lang="en-US" altLang="en-US" sz="10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B4428382-7C1D-6C4B-B09F-C75837A0DE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39A6CC01-466F-0E43-B7D9-5E0E4AE73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45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6010B8D7-3D8F-DF43-8B3B-45AD331649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DA7EAF43-BD15-8043-8280-1E14A77B19EC}" type="slidenum">
              <a:rPr lang="en-US" altLang="en-US" sz="1000"/>
              <a:pPr/>
              <a:t>22</a:t>
            </a:fld>
            <a:endParaRPr lang="en-US" altLang="en-US" sz="10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39F03093-FB50-084C-AB0F-89AC772ADD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9E12D2DE-5863-FE44-B8E6-C787A96F2B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819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74BC372A-3600-6741-A8DA-1B4668530B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93B368B5-4F83-004D-87A8-526C9594A70D}" type="slidenum">
              <a:rPr lang="en-US" altLang="en-US" sz="1000"/>
              <a:pPr/>
              <a:t>24</a:t>
            </a:fld>
            <a:endParaRPr lang="en-US" altLang="en-US" sz="1000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4A175FD1-58AA-BA48-BEA9-F76BA97B15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728FF471-87D4-1049-83C0-65AE6BDC9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016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2142A204-F886-594F-8247-6F4E206D3A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05FBF6B7-B64E-3E42-8DAC-EFEF27EB6FFA}" type="slidenum">
              <a:rPr lang="en-US" altLang="en-US" sz="1000"/>
              <a:pPr/>
              <a:t>27</a:t>
            </a:fld>
            <a:endParaRPr lang="en-US" altLang="en-US" sz="1000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51B7AFD9-8453-9D42-A37D-7874F8C01A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1CC13D75-E156-2C47-983B-2556F2335B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294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5C5D3FD9-E7C1-E447-9E3D-0C95209422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908A02A7-B654-CF4C-9BF3-70AE49B657B8}" type="slidenum">
              <a:rPr lang="en-US" altLang="en-US" sz="1000"/>
              <a:pPr/>
              <a:t>29</a:t>
            </a:fld>
            <a:endParaRPr lang="en-US" altLang="en-US" sz="1000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ACAE6517-0D58-B648-B55E-537132ABCC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608E8975-881C-CD4B-8BAE-66077C497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409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3A74-6E74-4AB6-B50C-CC803666547D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819C-26BA-481E-8A57-2BA202FE4C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3A74-6E74-4AB6-B50C-CC803666547D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819C-26BA-481E-8A57-2BA202FE4C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3A74-6E74-4AB6-B50C-CC803666547D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819C-26BA-481E-8A57-2BA202FE4C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3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370013" y="1981200"/>
            <a:ext cx="77724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B38ECFCA-535E-F348-B6EA-DFE3C113E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DC3F32FE-51FB-AB4C-890C-1409EBF6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B0A0022E-3D98-3944-BC09-044A0887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07D57-FEB1-7F47-8EE3-856BEECF7F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38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3A74-6E74-4AB6-B50C-CC803666547D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819C-26BA-481E-8A57-2BA202FE4C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3A74-6E74-4AB6-B50C-CC803666547D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819C-26BA-481E-8A57-2BA202FE4C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3A74-6E74-4AB6-B50C-CC803666547D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819C-26BA-481E-8A57-2BA202FE4C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3A74-6E74-4AB6-B50C-CC803666547D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819C-26BA-481E-8A57-2BA202FE4C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3A74-6E74-4AB6-B50C-CC803666547D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819C-26BA-481E-8A57-2BA202FE4C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3A74-6E74-4AB6-B50C-CC803666547D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819C-26BA-481E-8A57-2BA202FE4C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3A74-6E74-4AB6-B50C-CC803666547D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819C-26BA-481E-8A57-2BA202FE4C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3A74-6E74-4AB6-B50C-CC803666547D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819C-26BA-481E-8A57-2BA202FE4C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A3A74-6E74-4AB6-B50C-CC803666547D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5819C-26BA-481E-8A57-2BA202FE4C1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4OnBYrbCjY?feature=oembed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source=images&amp;cd=&amp;cad=rja&amp;uact=8&amp;ved=0CAcQjRw&amp;url=http%3A%2F%2Fwww.xlpad.org%2Feducation.html&amp;ei=nhVkVMmOLMb3OtL9gOgP&amp;bvm=bv.79189006,d.bGQ&amp;psig=AFQjCNF1S_clWesCDI5j_s9af5YHF3Rs1g&amp;ust=1415931651713395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nder of clear molecular structure">
            <a:extLst>
              <a:ext uri="{FF2B5EF4-FFF2-40B4-BE49-F238E27FC236}">
                <a16:creationId xmlns:a16="http://schemas.microsoft.com/office/drawing/2014/main" id="{F602CE46-0C7F-CDAE-0BDF-26FA83DFA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4" r="38842" b="-5"/>
          <a:stretch/>
        </p:blipFill>
        <p:spPr>
          <a:xfrm>
            <a:off x="20" y="10"/>
            <a:ext cx="520227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E4E2-D5CF-804C-AFBC-B78CD2162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700"/>
          </a:p>
          <a:p>
            <a:endParaRPr lang="en-US" sz="1700"/>
          </a:p>
          <a:p>
            <a:endParaRPr lang="en-US" sz="1700"/>
          </a:p>
          <a:p>
            <a:endParaRPr lang="en-US" sz="1700"/>
          </a:p>
          <a:p>
            <a:pPr marL="0" indent="0">
              <a:buNone/>
            </a:pPr>
            <a:r>
              <a:rPr lang="en-US" sz="3000" b="1" dirty="0"/>
              <a:t>Doppler Physics</a:t>
            </a:r>
            <a:endParaRPr lang="en-US" sz="3000" b="1">
              <a:cs typeface="Calibri"/>
            </a:endParaRPr>
          </a:p>
          <a:p>
            <a:pPr marL="0" indent="0">
              <a:buNone/>
            </a:pPr>
            <a:r>
              <a:rPr lang="en-US" sz="3000" b="1" dirty="0"/>
              <a:t>Chapter 19</a:t>
            </a:r>
            <a:endParaRPr lang="en-US" sz="30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8991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794604" y="-1108988"/>
            <a:ext cx="5384871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4" y="673770"/>
            <a:ext cx="2733367" cy="2414488"/>
          </a:xfrm>
        </p:spPr>
        <p:txBody>
          <a:bodyPr anchor="t">
            <a:normAutofit/>
          </a:bodyPr>
          <a:lstStyle/>
          <a:p>
            <a:r>
              <a:rPr lang="en-US" sz="4700">
                <a:solidFill>
                  <a:srgbClr val="FFFFFF"/>
                </a:solidFill>
              </a:rPr>
              <a:t>Doppler Shift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9" y="882315"/>
            <a:ext cx="3941065" cy="5294647"/>
          </a:xfrm>
        </p:spPr>
        <p:txBody>
          <a:bodyPr>
            <a:normAutofit/>
          </a:bodyPr>
          <a:lstStyle/>
          <a:p>
            <a:r>
              <a:rPr lang="en-US" sz="1900"/>
              <a:t>Modern ultrasound systems convert the frequency shift in Hertz, to velocity in meters/sec</a:t>
            </a:r>
          </a:p>
          <a:p>
            <a:r>
              <a:rPr lang="en-US" sz="1900"/>
              <a:t>Doppler shift is directly related to the frequency of transmitted sound</a:t>
            </a:r>
          </a:p>
          <a:p>
            <a:r>
              <a:rPr lang="en-US" sz="1900"/>
              <a:t>Accurate shift measurement assumes the beams are parallel with flow</a:t>
            </a:r>
          </a:p>
          <a:p>
            <a:r>
              <a:rPr lang="en-US" sz="1900"/>
              <a:t>Correction for angle is done through using the cosine of the angle</a:t>
            </a:r>
          </a:p>
          <a:p>
            <a:r>
              <a:rPr lang="en-US" sz="1900"/>
              <a:t> Measured Velocity = True Velocity x Cos </a:t>
            </a:r>
          </a:p>
        </p:txBody>
      </p:sp>
    </p:spTree>
    <p:extLst>
      <p:ext uri="{BB962C8B-B14F-4D97-AF65-F5344CB8AC3E}">
        <p14:creationId xmlns:p14="http://schemas.microsoft.com/office/powerpoint/2010/main" val="1339315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www.gehealthcare.com/euen/ultrasound/images/products/general-imaging/logiq-3/carotid_500.jpg">
            <a:extLst>
              <a:ext uri="{FF2B5EF4-FFF2-40B4-BE49-F238E27FC236}">
                <a16:creationId xmlns:a16="http://schemas.microsoft.com/office/drawing/2014/main" id="{E575651A-9FBB-134E-8633-AC49DAA13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" t="16000" r="5600" b="12000"/>
          <a:stretch>
            <a:fillRect/>
          </a:stretch>
        </p:blipFill>
        <p:spPr bwMode="auto">
          <a:xfrm>
            <a:off x="1447800" y="1432931"/>
            <a:ext cx="5939458" cy="461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2">
            <a:extLst>
              <a:ext uri="{FF2B5EF4-FFF2-40B4-BE49-F238E27FC236}">
                <a16:creationId xmlns:a16="http://schemas.microsoft.com/office/drawing/2014/main" id="{EF8EBE03-44D1-3545-A08C-87FACA1E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-76200"/>
            <a:ext cx="8229600" cy="1143000"/>
          </a:xfrm>
        </p:spPr>
        <p:txBody>
          <a:bodyPr/>
          <a:lstStyle/>
          <a:p>
            <a:r>
              <a:rPr lang="en-US" altLang="en-US" dirty="0"/>
              <a:t>Anatomy of Doppler Wave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43A842-F0A4-3043-A0C5-7037939A8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725" name="Slide Number Placeholder 3">
            <a:extLst>
              <a:ext uri="{FF2B5EF4-FFF2-40B4-BE49-F238E27FC236}">
                <a16:creationId xmlns:a16="http://schemas.microsoft.com/office/drawing/2014/main" id="{841280EC-90CF-4644-90BC-16205A7A7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14E7C4A5-B77E-5241-852A-1E5EB44C5AB6}" type="slidenum">
              <a:rPr lang="en-US" altLang="en-US" sz="1200" dirty="0">
                <a:solidFill>
                  <a:srgbClr val="E3E1D7"/>
                </a:solidFill>
              </a:rPr>
              <a:pPr/>
              <a:t>11</a:t>
            </a:fld>
            <a:endParaRPr lang="en-US" altLang="en-US" sz="1200" dirty="0">
              <a:solidFill>
                <a:srgbClr val="E3E1D7"/>
              </a:solidFill>
            </a:endParaRPr>
          </a:p>
        </p:txBody>
      </p:sp>
      <p:sp>
        <p:nvSpPr>
          <p:cNvPr id="30726" name="Line 4">
            <a:extLst>
              <a:ext uri="{FF2B5EF4-FFF2-40B4-BE49-F238E27FC236}">
                <a16:creationId xmlns:a16="http://schemas.microsoft.com/office/drawing/2014/main" id="{1B92D213-899B-B64D-8603-0534BB4591E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4648200"/>
            <a:ext cx="1447800" cy="3810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7" name="Text Box 5">
            <a:extLst>
              <a:ext uri="{FF2B5EF4-FFF2-40B4-BE49-F238E27FC236}">
                <a16:creationId xmlns:a16="http://schemas.microsoft.com/office/drawing/2014/main" id="{85432CA6-055C-9C42-95AF-6F8D06377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191000"/>
            <a:ext cx="12223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/>
              <a:t> Baseline</a:t>
            </a:r>
          </a:p>
        </p:txBody>
      </p:sp>
      <p:sp>
        <p:nvSpPr>
          <p:cNvPr id="30728" name="Line 6">
            <a:extLst>
              <a:ext uri="{FF2B5EF4-FFF2-40B4-BE49-F238E27FC236}">
                <a16:creationId xmlns:a16="http://schemas.microsoft.com/office/drawing/2014/main" id="{05CF3878-7FC1-C24D-9031-1520B60451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5600" y="5410200"/>
            <a:ext cx="381000" cy="685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9" name="Text Box 7">
            <a:extLst>
              <a:ext uri="{FF2B5EF4-FFF2-40B4-BE49-F238E27FC236}">
                <a16:creationId xmlns:a16="http://schemas.microsoft.com/office/drawing/2014/main" id="{A7CEFEF0-693C-8241-B6C3-1CD57E35C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39" y="6162907"/>
            <a:ext cx="4094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/>
              <a:t>Doppler Signal below the baseline</a:t>
            </a:r>
          </a:p>
        </p:txBody>
      </p:sp>
      <p:sp>
        <p:nvSpPr>
          <p:cNvPr id="30730" name="Line 8">
            <a:extLst>
              <a:ext uri="{FF2B5EF4-FFF2-40B4-BE49-F238E27FC236}">
                <a16:creationId xmlns:a16="http://schemas.microsoft.com/office/drawing/2014/main" id="{D0B5ECE7-AE7D-4941-9D52-352F51AD04F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38800" y="4572000"/>
            <a:ext cx="1600200" cy="152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1" name="Text Box 9">
            <a:extLst>
              <a:ext uri="{FF2B5EF4-FFF2-40B4-BE49-F238E27FC236}">
                <a16:creationId xmlns:a16="http://schemas.microsoft.com/office/drawing/2014/main" id="{3A04C791-8686-B944-8938-A2403CEF5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2995" y="4192859"/>
            <a:ext cx="16002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/>
              <a:t>Doppler signal </a:t>
            </a:r>
          </a:p>
          <a:p>
            <a:r>
              <a:rPr lang="en-US" altLang="en-US" dirty="0"/>
              <a:t>above the baseline</a:t>
            </a:r>
          </a:p>
          <a:p>
            <a:endParaRPr lang="en-US" altLang="en-US"/>
          </a:p>
        </p:txBody>
      </p:sp>
      <p:sp>
        <p:nvSpPr>
          <p:cNvPr id="30732" name="Line 10">
            <a:extLst>
              <a:ext uri="{FF2B5EF4-FFF2-40B4-BE49-F238E27FC236}">
                <a16:creationId xmlns:a16="http://schemas.microsoft.com/office/drawing/2014/main" id="{85655F93-9C56-B44B-A489-CE7D73880A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1676400"/>
            <a:ext cx="76200" cy="1905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3" name="Text Box 11">
            <a:extLst>
              <a:ext uri="{FF2B5EF4-FFF2-40B4-BE49-F238E27FC236}">
                <a16:creationId xmlns:a16="http://schemas.microsoft.com/office/drawing/2014/main" id="{4411BF26-FF4A-3D4C-BAAE-2845141E4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8220" y="1143000"/>
            <a:ext cx="876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/>
              <a:t>Scale </a:t>
            </a:r>
          </a:p>
        </p:txBody>
      </p:sp>
      <p:sp>
        <p:nvSpPr>
          <p:cNvPr id="30734" name="TextBox 13">
            <a:extLst>
              <a:ext uri="{FF2B5EF4-FFF2-40B4-BE49-F238E27FC236}">
                <a16:creationId xmlns:a16="http://schemas.microsoft.com/office/drawing/2014/main" id="{A3992647-E80D-5E40-8ED9-A36248075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024" y="1291683"/>
            <a:ext cx="1524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/>
              <a:t>Converts kHz to m/s or cm/s…</a:t>
            </a:r>
          </a:p>
        </p:txBody>
      </p:sp>
      <p:sp>
        <p:nvSpPr>
          <p:cNvPr id="30735" name="TextBox 1">
            <a:extLst>
              <a:ext uri="{FF2B5EF4-FFF2-40B4-BE49-F238E27FC236}">
                <a16:creationId xmlns:a16="http://schemas.microsoft.com/office/drawing/2014/main" id="{F11B5CEC-8788-E64B-A1C8-C7A574FB3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509713"/>
            <a:ext cx="1371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/>
              <a:t>X= time</a:t>
            </a:r>
          </a:p>
          <a:p>
            <a:r>
              <a:rPr lang="en-US" altLang="en-US" sz="2000" dirty="0"/>
              <a:t>Y= D shift</a:t>
            </a:r>
          </a:p>
        </p:txBody>
      </p:sp>
    </p:spTree>
    <p:extLst>
      <p:ext uri="{BB962C8B-B14F-4D97-AF65-F5344CB8AC3E}">
        <p14:creationId xmlns:p14="http://schemas.microsoft.com/office/powerpoint/2010/main" val="2635582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834" name="Rectangle 3483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B6FF9621-CC63-124D-AF04-1CDF2D616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pPr eaLnBrk="1" hangingPunct="1"/>
            <a:r>
              <a:rPr lang="en-US" altLang="en-US" sz="4300"/>
              <a:t>The Angle On Blood Flow</a:t>
            </a:r>
          </a:p>
        </p:txBody>
      </p:sp>
      <p:sp>
        <p:nvSpPr>
          <p:cNvPr id="348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432E08B8-ADDC-D345-AC74-A0A4A8CCD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1900"/>
              <a:t>Doppler has constraints </a:t>
            </a:r>
          </a:p>
          <a:p>
            <a:pPr eaLnBrk="1" hangingPunct="1"/>
            <a:r>
              <a:rPr lang="en-US" altLang="en-US" sz="1900"/>
              <a:t>Doppler equation states : frequencies received at zero degrees have the highest accuracy.</a:t>
            </a:r>
          </a:p>
          <a:p>
            <a:pPr eaLnBrk="1" hangingPunct="1"/>
            <a:r>
              <a:rPr lang="en-US" altLang="en-US" sz="1900"/>
              <a:t>Optimum acoustic windows sometimes don’t permit using a zero angle. </a:t>
            </a:r>
          </a:p>
        </p:txBody>
      </p:sp>
      <p:pic>
        <p:nvPicPr>
          <p:cNvPr id="34822" name="Picture 14">
            <a:extLst>
              <a:ext uri="{FF2B5EF4-FFF2-40B4-BE49-F238E27FC236}">
                <a16:creationId xmlns:a16="http://schemas.microsoft.com/office/drawing/2014/main" id="{39FA7F82-E58A-C746-AA97-15C30F8EA625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7" r="25853" b="-2"/>
          <a:stretch/>
        </p:blipFill>
        <p:spPr bwMode="auto"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A487A8B-5E05-7E42-A2D5-CF4DD1074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6300" y="6356350"/>
            <a:ext cx="3086100" cy="365125"/>
          </a:xfrm>
        </p:spPr>
        <p:txBody>
          <a:bodyPr>
            <a:normAutofit/>
          </a:bodyPr>
          <a:lstStyle/>
          <a:p>
            <a:pPr algn="l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4821" name="Slide Number Placeholder 1">
            <a:extLst>
              <a:ext uri="{FF2B5EF4-FFF2-40B4-BE49-F238E27FC236}">
                <a16:creationId xmlns:a16="http://schemas.microsoft.com/office/drawing/2014/main" id="{D9C2489E-2F8F-5746-BA47-B61096365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829550" y="6356350"/>
            <a:ext cx="685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A1519868-D8DD-9C44-B741-B04BA9766753}" type="slidenum">
              <a:rPr lang="en-US" altLang="en-US" sz="18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572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>
            <a:extLst>
              <a:ext uri="{FF2B5EF4-FFF2-40B4-BE49-F238E27FC236}">
                <a16:creationId xmlns:a16="http://schemas.microsoft.com/office/drawing/2014/main" id="{10563DC5-93B4-DA4F-99C5-783340A16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09600"/>
            <a:ext cx="8229600" cy="574675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en-US" dirty="0"/>
              <a:t>When an angle exists between the direction of flow and the sound beam, the measured velocity is LESS than the true blood velocity.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>
              <a:cs typeface="Calibri"/>
            </a:endParaRPr>
          </a:p>
          <a:p>
            <a:r>
              <a:rPr lang="en-US" altLang="en-US" dirty="0"/>
              <a:t>Measured velocity = true velocity  x  cos </a:t>
            </a:r>
            <a:r>
              <a:rPr lang="el-GR" altLang="en-US" dirty="0">
                <a:latin typeface="Candara" panose="020E0502030303020204" pitchFamily="34" charset="0"/>
              </a:rPr>
              <a:t>θ</a:t>
            </a:r>
            <a:endParaRPr lang="en-US" altLang="en-US" dirty="0"/>
          </a:p>
        </p:txBody>
      </p:sp>
      <p:sp>
        <p:nvSpPr>
          <p:cNvPr id="36868" name="Slide Number Placeholder 2">
            <a:extLst>
              <a:ext uri="{FF2B5EF4-FFF2-40B4-BE49-F238E27FC236}">
                <a16:creationId xmlns:a16="http://schemas.microsoft.com/office/drawing/2014/main" id="{EA7EDFB1-CDA8-D94E-8935-17C9BE9B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230F4D3C-430B-EF4F-BBE8-1EED6E992D02}" type="slidenum">
              <a:rPr lang="en-US" altLang="en-US" sz="1200">
                <a:solidFill>
                  <a:srgbClr val="E3E1D7"/>
                </a:solidFill>
              </a:rPr>
              <a:pPr/>
              <a:t>13</a:t>
            </a:fld>
            <a:endParaRPr lang="en-US" altLang="en-US" sz="1200">
              <a:solidFill>
                <a:srgbClr val="E3E1D7"/>
              </a:solidFill>
            </a:endParaRPr>
          </a:p>
        </p:txBody>
      </p:sp>
      <p:pic>
        <p:nvPicPr>
          <p:cNvPr id="36869" name="Picture 1041">
            <a:extLst>
              <a:ext uri="{FF2B5EF4-FFF2-40B4-BE49-F238E27FC236}">
                <a16:creationId xmlns:a16="http://schemas.microsoft.com/office/drawing/2014/main" id="{24DE789C-E5DC-A04F-9BDF-4F97F5E8E0A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 t="632" r="436" b="632"/>
          <a:stretch>
            <a:fillRect/>
          </a:stretch>
        </p:blipFill>
        <p:spPr bwMode="auto">
          <a:xfrm>
            <a:off x="2438400" y="2207941"/>
            <a:ext cx="44196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4522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1">
            <a:extLst>
              <a:ext uri="{FF2B5EF4-FFF2-40B4-BE49-F238E27FC236}">
                <a16:creationId xmlns:a16="http://schemas.microsoft.com/office/drawing/2014/main" id="{F1BD3BFF-2930-0346-87E2-5AB50E5DC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CAC9C9B8-4D90-784F-B902-61DF436FCEFD}" type="slidenum">
              <a:rPr lang="en-US" altLang="en-US" sz="1200">
                <a:solidFill>
                  <a:srgbClr val="E3E1D7"/>
                </a:solidFill>
              </a:rPr>
              <a:pPr/>
              <a:t>14</a:t>
            </a:fld>
            <a:endParaRPr lang="en-US" altLang="en-US" sz="1200">
              <a:solidFill>
                <a:srgbClr val="E3E1D7"/>
              </a:solidFill>
            </a:endParaRPr>
          </a:p>
        </p:txBody>
      </p:sp>
      <p:sp>
        <p:nvSpPr>
          <p:cNvPr id="37892" name="Line 2">
            <a:extLst>
              <a:ext uri="{FF2B5EF4-FFF2-40B4-BE49-F238E27FC236}">
                <a16:creationId xmlns:a16="http://schemas.microsoft.com/office/drawing/2014/main" id="{86C97547-7670-DC40-96C8-EB700CC928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5181600"/>
            <a:ext cx="3198813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3" name="Line 3">
            <a:extLst>
              <a:ext uri="{FF2B5EF4-FFF2-40B4-BE49-F238E27FC236}">
                <a16:creationId xmlns:a16="http://schemas.microsoft.com/office/drawing/2014/main" id="{099B6622-38FE-3245-A158-583547BD64E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5867400"/>
            <a:ext cx="3198813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4" name="Line 4">
            <a:extLst>
              <a:ext uri="{FF2B5EF4-FFF2-40B4-BE49-F238E27FC236}">
                <a16:creationId xmlns:a16="http://schemas.microsoft.com/office/drawing/2014/main" id="{009C2615-70A2-7E4F-AF5E-DD2D9DE212A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5410200"/>
            <a:ext cx="608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Line 5">
            <a:extLst>
              <a:ext uri="{FF2B5EF4-FFF2-40B4-BE49-F238E27FC236}">
                <a16:creationId xmlns:a16="http://schemas.microsoft.com/office/drawing/2014/main" id="{8FCDD186-AF45-ED45-94D6-508872BED2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5638800"/>
            <a:ext cx="608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Line 6">
            <a:extLst>
              <a:ext uri="{FF2B5EF4-FFF2-40B4-BE49-F238E27FC236}">
                <a16:creationId xmlns:a16="http://schemas.microsoft.com/office/drawing/2014/main" id="{011F0D7F-94C9-0D4B-BFBE-D561D6E2F1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400" y="3657600"/>
            <a:ext cx="1446213" cy="2436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Arc 7">
            <a:extLst>
              <a:ext uri="{FF2B5EF4-FFF2-40B4-BE49-F238E27FC236}">
                <a16:creationId xmlns:a16="http://schemas.microsoft.com/office/drawing/2014/main" id="{7CB4B64B-4677-6B44-975F-B3C108E8F26D}"/>
              </a:ext>
            </a:extLst>
          </p:cNvPr>
          <p:cNvSpPr>
            <a:spLocks/>
          </p:cNvSpPr>
          <p:nvPr/>
        </p:nvSpPr>
        <p:spPr bwMode="auto">
          <a:xfrm>
            <a:off x="1752600" y="3962400"/>
            <a:ext cx="992188" cy="1524000"/>
          </a:xfrm>
          <a:custGeom>
            <a:avLst/>
            <a:gdLst>
              <a:gd name="T0" fmla="*/ 0 w 21635"/>
              <a:gd name="T1" fmla="*/ 0 h 21600"/>
              <a:gd name="T2" fmla="*/ 2147483646 w 21635"/>
              <a:gd name="T3" fmla="*/ 2147483646 h 21600"/>
              <a:gd name="T4" fmla="*/ 2147483646 w 21635"/>
              <a:gd name="T5" fmla="*/ 2147483646 h 21600"/>
              <a:gd name="T6" fmla="*/ 0 60000 65536"/>
              <a:gd name="T7" fmla="*/ 0 60000 65536"/>
              <a:gd name="T8" fmla="*/ 0 60000 65536"/>
              <a:gd name="T9" fmla="*/ 0 w 21635"/>
              <a:gd name="T10" fmla="*/ 0 h 21600"/>
              <a:gd name="T11" fmla="*/ 21635 w 2163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35" h="21600" fill="none" extrusionOk="0">
                <a:moveTo>
                  <a:pt x="0" y="0"/>
                </a:moveTo>
                <a:cubicBezTo>
                  <a:pt x="11" y="0"/>
                  <a:pt x="23" y="-1"/>
                  <a:pt x="35" y="0"/>
                </a:cubicBezTo>
                <a:cubicBezTo>
                  <a:pt x="11964" y="0"/>
                  <a:pt x="21635" y="9670"/>
                  <a:pt x="21635" y="21600"/>
                </a:cubicBezTo>
              </a:path>
              <a:path w="21635" h="21600" stroke="0" extrusionOk="0">
                <a:moveTo>
                  <a:pt x="0" y="0"/>
                </a:moveTo>
                <a:cubicBezTo>
                  <a:pt x="11" y="0"/>
                  <a:pt x="23" y="-1"/>
                  <a:pt x="35" y="0"/>
                </a:cubicBezTo>
                <a:cubicBezTo>
                  <a:pt x="11964" y="0"/>
                  <a:pt x="21635" y="9670"/>
                  <a:pt x="21635" y="21600"/>
                </a:cubicBezTo>
                <a:lnTo>
                  <a:pt x="35" y="21600"/>
                </a:ln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8" name="Rectangle 8">
            <a:extLst>
              <a:ext uri="{FF2B5EF4-FFF2-40B4-BE49-F238E27FC236}">
                <a16:creationId xmlns:a16="http://schemas.microsoft.com/office/drawing/2014/main" id="{3F206E7A-2BD0-F241-98F3-1EADC159A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962400"/>
            <a:ext cx="1698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 b="1">
                <a:solidFill>
                  <a:schemeClr val="tx1"/>
                </a:solidFill>
              </a:rPr>
              <a:t>60- Degrees</a:t>
            </a:r>
          </a:p>
        </p:txBody>
      </p:sp>
      <p:sp>
        <p:nvSpPr>
          <p:cNvPr id="37899" name="Line 9">
            <a:extLst>
              <a:ext uri="{FF2B5EF4-FFF2-40B4-BE49-F238E27FC236}">
                <a16:creationId xmlns:a16="http://schemas.microsoft.com/office/drawing/2014/main" id="{9F1BAC44-7DAB-1B44-B062-6DA1A037B93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5486400"/>
            <a:ext cx="912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0" name="Rectangle 10">
            <a:extLst>
              <a:ext uri="{FF2B5EF4-FFF2-40B4-BE49-F238E27FC236}">
                <a16:creationId xmlns:a16="http://schemas.microsoft.com/office/drawing/2014/main" id="{FFD46C4C-7640-7542-B17E-0FF341FBF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257800"/>
            <a:ext cx="1470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 b="1">
                <a:solidFill>
                  <a:schemeClr val="tx1"/>
                </a:solidFill>
              </a:rPr>
              <a:t>0-Degrees</a:t>
            </a:r>
          </a:p>
        </p:txBody>
      </p:sp>
      <p:graphicFrame>
        <p:nvGraphicFramePr>
          <p:cNvPr id="37901" name="Object 11">
            <a:extLst>
              <a:ext uri="{FF2B5EF4-FFF2-40B4-BE49-F238E27FC236}">
                <a16:creationId xmlns:a16="http://schemas.microsoft.com/office/drawing/2014/main" id="{3A1C46EA-EC50-0449-AE1B-EE84605BAA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1759093"/>
              </p:ext>
            </p:extLst>
          </p:nvPr>
        </p:nvGraphicFramePr>
        <p:xfrm>
          <a:off x="5935546" y="4642624"/>
          <a:ext cx="1786674" cy="1907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Art" r:id="rId3" imgW="13017500" imgH="12966700" progId="MS_ClipArt_Gallery.2">
                  <p:embed/>
                </p:oleObj>
              </mc:Choice>
              <mc:Fallback>
                <p:oleObj name="ClipArt" r:id="rId3" imgW="13017500" imgH="12966700" progId="MS_ClipArt_Gallery.2">
                  <p:embed/>
                  <p:pic>
                    <p:nvPicPr>
                      <p:cNvPr id="37901" name="Object 11">
                        <a:extLst>
                          <a:ext uri="{FF2B5EF4-FFF2-40B4-BE49-F238E27FC236}">
                            <a16:creationId xmlns:a16="http://schemas.microsoft.com/office/drawing/2014/main" id="{3A1C46EA-EC50-0449-AE1B-EE84605BAAA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546" y="4642624"/>
                        <a:ext cx="1786674" cy="19072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2" name="Rectangle 12">
            <a:extLst>
              <a:ext uri="{FF2B5EF4-FFF2-40B4-BE49-F238E27FC236}">
                <a16:creationId xmlns:a16="http://schemas.microsoft.com/office/drawing/2014/main" id="{9FB30A11-14D2-C145-942B-49088C775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220" y="5945459"/>
            <a:ext cx="2907757" cy="83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 b="1">
                <a:solidFill>
                  <a:schemeClr val="tx1"/>
                </a:solidFill>
              </a:rPr>
              <a:t>Abdominal and Vascular Doppler</a:t>
            </a:r>
          </a:p>
        </p:txBody>
      </p:sp>
      <p:sp>
        <p:nvSpPr>
          <p:cNvPr id="37903" name="Rectangle 13">
            <a:extLst>
              <a:ext uri="{FF2B5EF4-FFF2-40B4-BE49-F238E27FC236}">
                <a16:creationId xmlns:a16="http://schemas.microsoft.com/office/drawing/2014/main" id="{56B26BC8-B2CC-C64C-9718-D6020C521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462454"/>
            <a:ext cx="2376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 b="1">
                <a:solidFill>
                  <a:schemeClr val="tx1"/>
                </a:solidFill>
              </a:rPr>
              <a:t>Cardiac Doppler</a:t>
            </a:r>
          </a:p>
        </p:txBody>
      </p:sp>
      <p:sp>
        <p:nvSpPr>
          <p:cNvPr id="37904" name="Line 14">
            <a:extLst>
              <a:ext uri="{FF2B5EF4-FFF2-40B4-BE49-F238E27FC236}">
                <a16:creationId xmlns:a16="http://schemas.microsoft.com/office/drawing/2014/main" id="{5E44A9A9-E70F-1A40-B5A5-E2919422E4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74366" y="4263211"/>
            <a:ext cx="9292" cy="239964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5" name="Rectangle 15">
            <a:extLst>
              <a:ext uri="{FF2B5EF4-FFF2-40B4-BE49-F238E27FC236}">
                <a16:creationId xmlns:a16="http://schemas.microsoft.com/office/drawing/2014/main" id="{FA75615A-6CAB-4041-A31F-8CC6A3C7F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190" y="3780263"/>
            <a:ext cx="2105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 b="1">
                <a:solidFill>
                  <a:schemeClr val="tx1"/>
                </a:solidFill>
              </a:rPr>
              <a:t>0-Degrees only</a:t>
            </a:r>
          </a:p>
        </p:txBody>
      </p:sp>
      <p:sp>
        <p:nvSpPr>
          <p:cNvPr id="37906" name="Rectangle 16">
            <a:extLst>
              <a:ext uri="{FF2B5EF4-FFF2-40B4-BE49-F238E27FC236}">
                <a16:creationId xmlns:a16="http://schemas.microsoft.com/office/drawing/2014/main" id="{6A77EDBB-6E8F-A440-8142-8152D5364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1312" y="496229"/>
            <a:ext cx="45100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000" b="1">
                <a:solidFill>
                  <a:schemeClr val="tx1"/>
                </a:solidFill>
              </a:rPr>
              <a:t>Doppler and Angles</a:t>
            </a:r>
          </a:p>
        </p:txBody>
      </p:sp>
      <p:sp>
        <p:nvSpPr>
          <p:cNvPr id="37907" name="Rectangle 17">
            <a:extLst>
              <a:ext uri="{FF2B5EF4-FFF2-40B4-BE49-F238E27FC236}">
                <a16:creationId xmlns:a16="http://schemas.microsoft.com/office/drawing/2014/main" id="{391419B5-49D5-0D43-AB3D-1AB906F58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51" y="1473820"/>
            <a:ext cx="8075342" cy="158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tx1"/>
                </a:solidFill>
                <a:latin typeface="Times New Roman"/>
                <a:cs typeface="Times New Roman"/>
              </a:rPr>
              <a:t>The Doppler equation also states :</a:t>
            </a: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Any angle between the Doppler beam and the blood vessel other than zero inaccurately portrays the returning signal.</a:t>
            </a: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Use angles within a specific range (zero to 60 degrees:  always 0 degrees for cardiac.)</a:t>
            </a:r>
          </a:p>
        </p:txBody>
      </p:sp>
    </p:spTree>
    <p:extLst>
      <p:ext uri="{BB962C8B-B14F-4D97-AF65-F5344CB8AC3E}">
        <p14:creationId xmlns:p14="http://schemas.microsoft.com/office/powerpoint/2010/main" val="3881366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Line 3">
            <a:extLst>
              <a:ext uri="{FF2B5EF4-FFF2-40B4-BE49-F238E27FC236}">
                <a16:creationId xmlns:a16="http://schemas.microsoft.com/office/drawing/2014/main" id="{C9041277-474C-5D40-9114-EFE8FF9D9F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5200" y="0"/>
            <a:ext cx="76200" cy="914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5" name="Rectangle 5">
            <a:extLst>
              <a:ext uri="{FF2B5EF4-FFF2-40B4-BE49-F238E27FC236}">
                <a16:creationId xmlns:a16="http://schemas.microsoft.com/office/drawing/2014/main" id="{93EE0357-6B79-E840-B539-60A4AA11F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33400"/>
            <a:ext cx="1676400" cy="3352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36" name="Rectangle 6">
            <a:extLst>
              <a:ext uri="{FF2B5EF4-FFF2-40B4-BE49-F238E27FC236}">
                <a16:creationId xmlns:a16="http://schemas.microsoft.com/office/drawing/2014/main" id="{04EB336E-71D9-3948-83E0-7179507E6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505200"/>
            <a:ext cx="1676400" cy="3810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37" name="Oval 7">
            <a:extLst>
              <a:ext uri="{FF2B5EF4-FFF2-40B4-BE49-F238E27FC236}">
                <a16:creationId xmlns:a16="http://schemas.microsoft.com/office/drawing/2014/main" id="{8412A548-2FFE-1A4F-8A3A-AC388A5DD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343400"/>
            <a:ext cx="1524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4038" name="Oval 8">
            <a:extLst>
              <a:ext uri="{FF2B5EF4-FFF2-40B4-BE49-F238E27FC236}">
                <a16:creationId xmlns:a16="http://schemas.microsoft.com/office/drawing/2014/main" id="{8F58DC27-646E-9046-961E-50399C7FA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4648200"/>
            <a:ext cx="1524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4039" name="Oval 9">
            <a:extLst>
              <a:ext uri="{FF2B5EF4-FFF2-40B4-BE49-F238E27FC236}">
                <a16:creationId xmlns:a16="http://schemas.microsoft.com/office/drawing/2014/main" id="{5E962D02-DB3B-D84E-A698-2F00C1D4D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648200"/>
            <a:ext cx="3048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4040" name="Oval 10">
            <a:extLst>
              <a:ext uri="{FF2B5EF4-FFF2-40B4-BE49-F238E27FC236}">
                <a16:creationId xmlns:a16="http://schemas.microsoft.com/office/drawing/2014/main" id="{31CEE0AD-5484-0E48-B2EA-25F671169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800600"/>
            <a:ext cx="2286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4041" name="Oval 11">
            <a:extLst>
              <a:ext uri="{FF2B5EF4-FFF2-40B4-BE49-F238E27FC236}">
                <a16:creationId xmlns:a16="http://schemas.microsoft.com/office/drawing/2014/main" id="{A8B7CED3-7E0C-F64A-BBD5-9F44DCF74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257800"/>
            <a:ext cx="762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4042" name="Oval 12">
            <a:extLst>
              <a:ext uri="{FF2B5EF4-FFF2-40B4-BE49-F238E27FC236}">
                <a16:creationId xmlns:a16="http://schemas.microsoft.com/office/drawing/2014/main" id="{79F79FDC-B4FB-8D4B-A88F-ECFAD8817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105400"/>
            <a:ext cx="2286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4043" name="Oval 13">
            <a:extLst>
              <a:ext uri="{FF2B5EF4-FFF2-40B4-BE49-F238E27FC236}">
                <a16:creationId xmlns:a16="http://schemas.microsoft.com/office/drawing/2014/main" id="{FADE51F9-7ED7-9847-8914-D91416527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800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4044" name="Oval 14">
            <a:extLst>
              <a:ext uri="{FF2B5EF4-FFF2-40B4-BE49-F238E27FC236}">
                <a16:creationId xmlns:a16="http://schemas.microsoft.com/office/drawing/2014/main" id="{FA5A0C03-63C8-044A-9020-9E7C74F30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52578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4045" name="Oval 15">
            <a:extLst>
              <a:ext uri="{FF2B5EF4-FFF2-40B4-BE49-F238E27FC236}">
                <a16:creationId xmlns:a16="http://schemas.microsoft.com/office/drawing/2014/main" id="{2AAE3103-1076-ED47-AA6E-02EB399F2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1054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4046" name="Oval 16">
            <a:extLst>
              <a:ext uri="{FF2B5EF4-FFF2-40B4-BE49-F238E27FC236}">
                <a16:creationId xmlns:a16="http://schemas.microsoft.com/office/drawing/2014/main" id="{4394CF07-EE0B-E149-8632-2B65990DF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5562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4047" name="Oval 17">
            <a:extLst>
              <a:ext uri="{FF2B5EF4-FFF2-40B4-BE49-F238E27FC236}">
                <a16:creationId xmlns:a16="http://schemas.microsoft.com/office/drawing/2014/main" id="{2A32CF9B-5C7D-EF4A-887B-529C72CE3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4958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4048" name="Line 18">
            <a:extLst>
              <a:ext uri="{FF2B5EF4-FFF2-40B4-BE49-F238E27FC236}">
                <a16:creationId xmlns:a16="http://schemas.microsoft.com/office/drawing/2014/main" id="{01D12F14-57CA-9444-BCB8-67484B3CB9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9400" y="4800600"/>
            <a:ext cx="914400" cy="533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9" name="Text Box 19">
            <a:extLst>
              <a:ext uri="{FF2B5EF4-FFF2-40B4-BE49-F238E27FC236}">
                <a16:creationId xmlns:a16="http://schemas.microsoft.com/office/drawing/2014/main" id="{1BFB9233-A326-4E4C-A609-F9FD7AAEE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301" y="1905000"/>
            <a:ext cx="2274499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angle between blood flow and sound beam must be </a:t>
            </a:r>
            <a:r>
              <a:rPr lang="en-US" altLang="en-US" u="sng"/>
              <a:t>&lt; </a:t>
            </a:r>
            <a:r>
              <a:rPr lang="en-US" altLang="en-US"/>
              <a:t>60 degrees </a:t>
            </a:r>
          </a:p>
        </p:txBody>
      </p:sp>
      <p:sp>
        <p:nvSpPr>
          <p:cNvPr id="44050" name="Line 20">
            <a:extLst>
              <a:ext uri="{FF2B5EF4-FFF2-40B4-BE49-F238E27FC236}">
                <a16:creationId xmlns:a16="http://schemas.microsoft.com/office/drawing/2014/main" id="{724DD20C-8572-4641-BF4C-82D8ECCDAC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56426" y="3771181"/>
            <a:ext cx="3124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1" name="Line 21">
            <a:extLst>
              <a:ext uri="{FF2B5EF4-FFF2-40B4-BE49-F238E27FC236}">
                <a16:creationId xmlns:a16="http://schemas.microsoft.com/office/drawing/2014/main" id="{2046B875-09FD-634F-8566-83DFE55A41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6438" y="4419600"/>
            <a:ext cx="32766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2" name="Line 22">
            <a:extLst>
              <a:ext uri="{FF2B5EF4-FFF2-40B4-BE49-F238E27FC236}">
                <a16:creationId xmlns:a16="http://schemas.microsoft.com/office/drawing/2014/main" id="{DF80C6E7-3B54-1A48-B874-597F7E8C2D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3810000"/>
            <a:ext cx="0" cy="304800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3" name="Line 23">
            <a:extLst>
              <a:ext uri="{FF2B5EF4-FFF2-40B4-BE49-F238E27FC236}">
                <a16:creationId xmlns:a16="http://schemas.microsoft.com/office/drawing/2014/main" id="{1DDB25B8-6627-2E4F-818C-7035419BEF3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810000"/>
            <a:ext cx="0" cy="304800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4" name="AutoShape 2" descr="data:image/jpeg;base64,/9j/4AAQSkZJRgABAQAAAQABAAD/2wCEAAkGBxQSEhQUExMWFhUXFxYUGBcYGB0YFxUVFRgXGBgXGBwYHCggGBolHBQUITEiJSksLi4uGB8zODMsNygtLisBCgoKDg0OGhAQGiwkHyQsLCwtLCwwLCwsLCwsLywsLCwsLDQsLCwtLCwsLCwsLCwsLCwsLCwtLiwsLCwsLCwsLP/AABEIAOYA2wMBEQACEQEDEQH/xAAbAAEAAgMBAQAAAAAAAAAAAAAAAwQBBQYCB//EAD8QAAEDAgMFBgQEAwgCAwAAAAEAAhEDIQQSMQUTQVFhBiIycYGRFKHR8EJSscEjM+EHFUNiY3KC8ZLCJFOi/8QAGgEBAAMBAQEAAAAAAAAAAAAAAAECAwUEBv/EADoRAAIBAgMFBgYABQMFAQAAAAABAgMRBBIhBTFBUWETInGRsfAygaHB0eEUM1Ji8RUjQjSSorLCBv/aAAwDAQACEQMRAD8A+Q7J2ZvsrWtc97nZWtbqTyHVWSKtu5t63Y6uxz2uw1YOY0PcCLta7MQSORFOofJpPBLIi8iu7s48PLDRqZ2sdULfxBjJzOI5DK72SyIzMixGwyx2V9Ko13dGUgzL2h7REalrgQNYKWROZnrEdn3McWupVA4SCNSIeWGY077S3zCWQzMiq7IDQ0uY4B2bLNpyuLXezmkeYSyIzMj+AZyPupyjMx8AzkfdMozMfAM5H3TKMzHwDOR90yjMx8AzkfdMozMfAM5H3TKMzHwDOR90yjMx8AzkfdMozMfAM5H3TKMzHwDOR90yjMx8AzkfdMozMfAM5H3TKMzHwDOR90yjMx8AzkfdMozMfAM5H3TKMzHwDOR90yjMx8AzkfdMozMfAM5H3TKMzHwDOR90yjMx8AzkfdMozMfAM6+6ZUMzNVUbBI5EhUNDednNoOw76danGem/O3MJEjmARI9VZFHvOvxXaXaDn1XvotmoxlNw3b4DaQrNbAz3/m1fFIkNIAICaC7NW/tViBijiiKYrkZHHIQHX/G0m5ADWdWtAMmSZI1LlLtrjHyyGPLsxIyuBI3ApP8A5bx/hsJnUGSCLALE3PVftLjXeOg138TexuqkZ21a1UyGvGZuavVEOkQBxEqNBdmt25tPEYx7HVafeu1oYxzcxe4uMZiZMypI1Zr3YOoLFjh4tRHgjNrwGZt+oS4sRVGOb4mubOkgifdAeMyAZkBe2cyi5r9697XSzLAluXON5JEnNkzR3YkICR9Kga72h5FHvZHGeQvcSY7xA1dlDbynD3z/AANL+/e82LsLs83FeoJBhpa6Wy6RmIYRIaQ0xI1deIMajQi+CwOgxNXQf4R7ziQIAi1p56jlddjQobRwga4CkHublmYOuZwE2sS0MJHAuItECdSHKPMoXQCUABQkEoQJQCUJM3QgxKEmboQYzISMyAZkBpa3iPmf1VDQvYJ0NHmVZFJG2O3MQf8AGfz6zfS1tT5egSyF2UqlUuJJMkmSeZKEHrD4p1M5mOLXcwYPA/sEBaO2q/8A9rtI4acvKw9hyCE6niptWs5wcaji4SQ6bguBDoPCQSgMu2zXJBNV0iY6SQT8wD531QakOKxr6hmo8uPX0H7D2QggzICQDukzcECPPj5fduIF3YlNjqw3phgYZ0jWwvxMQPNVnKSV4q78jSlGMpWk7LzIdo5d44sjIQIAmxHmeRFxAWjTW/puKzy5u7u6k2zMoFR1TKRPdDiNeMCZIA4WVLyurLTiaU403BuT14K2/wDXuxWwzDMTcirB6FjoOttR5KxhL8epsaeCa7Dz/iXZYu4NBz5nEM4m0zbRSuVvma5FY1uKlzo0J3OnVjVBlFfcubRaCGEZQQRmAIl0i5htgJGlymvE1qRgtI69fwVtnMzVWS4BoDiS67YBAuPW3WFVtpXSv0IpRUpWk7LmyTarWio40yMkQAOBBgzzNtQIUxzWWa1+hNVQU3k3dSrhqkVHnK50QAAARpyPp7pZvcVjOnD4/fUzkjneSAdQCJANzcCEKacCXCU3GjlFGqXPg7yJDRwymLTIJvp6lLSvfh74+hPb0UnFtX8d3y9+ZWrA5SBJPdAjUmYtHEoRdLVlzFU3FrAKVSmGXc9w8XmbSCcoGtud0yyW/wB++Pog61GSUYWv46v/AB/kqOddCTGZAYzIDV1vEfM/qqmhdwb4aPXqpRVkr3T/ANQpIPMoSJQCUAlAJQCUAlAJQgOgxLZjQyR+iAzmtAB9yf19EFjDgCSctz1IQEtGuWkEA2kamYIy66i2iENXJamLDrua88b1Ha6cuqm4tLn9CCtUzTLbHKIvYNAAv5AKAlY8sIGgPuY9kJMOAMS2Y01GvkgM5tYBv1J/VBY8uaCZLb85IQHsPiIGnmf1QWIxTb+X5lCdeZIX8x+vDqhFjyIBmDPmVCViW297BKkgAoD2ahiP2/eUFjWVdT5lVLnhAEAQE1TDkMa+0OkCCJBBuCNR/VAQoAgCAIAgMgIC7X2VUaJjNYG19eXMdRKs4sFIqoMIDICAwgCAnw+Fe/wi3PQD1KlK4PWOwZpOAJBtqNOuqNWBWUAIAgCAICenh5E5mDoXQdQP3+RQEdVmUkSDHEGQfJAeEAQBAEAQBAEAQBAEAQBAbzsxsxtVxc8S0WA0JJ4jnHLqrwjcHS/3RAO7cdfA+HA+WmU+60y8iCjjMA3/ABKR6nKS0Dh3rEepChrmDWv2RROjyPW3zH7quVAHYDItV87Nj3zqMgPDdi0xrV+cfoCmVAstwuHZo3MeUZj87fJTZIGzpYKq8AgZGmbnxBvlw8purWbB72l2eaaLg2XP4O4hw4Hob/RS4aA4MhYEmEAQBAXMLjQxhaaTHkknM4XEtiBHugOy/sxxlF+OAqYejlFN58OblqHEj5Li7ez/AMJ3G07rdpzPVg6Lq1MvQ5PtFl+Jr5BA3tW1oH8R8ZQNBly2XTwt+wp335V6IwqRyza5NmtW5QIAgCAIAgCAIAgCAID1TZmIA4oDt9m4nd02shpaBoQNDrfUTM+q2TsiDaNxrSPD7Hl5yrXBLTxjANHjoIdHuVN0DDnUDq1n/KiDH/if2TQHh+Gw3+nzjLUI9ohRaIPLn0B+Gn0IYflKaAfHsZ4RwtAA+qXQKtbaTpmAfMknytb5KMwI6+Mc4QXW/KLT5o2DkNrYbK7MNCfYrKSJKCqAgCAIDZbA2huKue/hIt1hYYjDSxEMkVc9+zsTDD1s891mVMbUzPc6fE5zvKXG33zWsIZIqL4aHkrTU6kpLi2yBWMwgCAIAgCAIAgCAIAgNxsCiwk7ywNg78v3a4V4pcQdE/BbsWdLevEdDoVe1iCIPPqgLbXxxNkQPbjf5ffupBK2nI09eCkFd9M/lPoJhQ9CYq7t+iOrSIAkR9PJQCvWFpAIGt9deiggy2ALzfhoT66x81IK+0MEaoDQ2/JjbA+nHzJJUNXBzOMwrqT3U3iHNMELNq2hJAoAQBAbfsxgt9WyRPdJ9oXX2K4rE97kzw7RrdjRzdUUMfRyVHjk5w15OIvy0XPxNu2nb+p+p6qMs1OMuaRXWBoEAQBAEAQEuIp5XFszFtIv7oCJAEAQGWhAbWg8Wt+3qFYG5wmJIbDSYm4MEexEequmQWA8HW3XQE+kqQWHYdw70S3mLqbAgcRaCT6fQqAe21Op8kBk4x4tmManRLsHunVnWo1oOpeYFvO7vSVK1dgS4WiHmKYDnQDmIIaAbZgCPmT6L01sJWo27SNr7ikakJfC7m1wXZV5MueOZj6nisVTZa5t8TTpYOnL6gFrCxPHwtMCVZ2igfKO1O0mYitnY0jgSTJd1PBeabTZY0yoAgLuGxVNrMrqIe6/eLiNQQLDlY+iA3PZztHRwtYVRhvwltqhJM/7pC3w9bsp5jnbUwUsZQ7KMrO6dzRbSrbyrUqZS0VHveAeTnE+vL0WU5ZpN8z2UKbp0owbvZJeSKyqahAEAQBAEBPjv5jvMoCBAEAQGQgLNB1oKkGywVOo49wT0kD9SFZXBbp4lzCWuEEGCCSPRTcgutxY1aSPWFa4Kr6w5EHnJPyVQX9kUhUcIBIDmyBIJkx1vJBgxMGLrarh5RoOo3ZNOzXetLhdJPRvTnqaUJw7Szs7cG1FNb3ZuUdUrv10N/sptA53OAlrjAIGbKLAOF4cDPHgscNGoqaVb4uPuyZvjOydSToru6Wtqvk02jb7PY+o4FlLuOhu8DQ4308TgQ3qJ+nM2jtmGHvGm4uS538tFv8AFo9WF2cpLNWTXJXS05+9TV4zHtw+Ie11RuTSQ0C/KWawvRs7GVsRSVSrove7oRtChh6WWFNPM9fly8fLQ0O2O2rrijLRwM/Re6VTkcuxyOO2nUqmXuLj1MrJybJKJKqDCAIAgCAzKAwgCAIAgCAICfHfzHeZQECAIAgMhATMP3/0pBK2pbKQCPmEBI0+fTyUguU32Fr854eSkgy1xcYj34DmYQHYbBoYmpSLMPUpMM+IQ2rctPiAJizb8LiV4MVtDDUE6OIg5w32auk9d2q1fLU6cMFXrSjiotRllavd95LTvKzV1wtZlU7LxLalSgKb31xa1w6YOaZAIvqdVqsZgaVONZTWSS0V3p/a+TXFa2IlTxVdNyilbe7JX1te+l/Px1NvtDbGLp024ZrKtNgYGuzMyOc/jld+TW/FfP4fCYOc5YipJN3urO+nhz9Nx2pdpUnGVGN27pye5dd+/fwNNhdmES6ocziDA4N8hwXsxGOlVdo6I9OC2bDD3k3mk+LOJ2pRyVXN6yPVdajPNBM+X2hS7LESj1v5kWFwr6rstNpc48AJ9+Q6rZK+48Z0uG7IFjQ/EOubimwgn/m7RoWip8yLkW1Nl0t2RSbD297WSRxb1P0UOKtoDmVmSEAQHpzpjpYe5P7lAeUAQBAEAQBAWdoNio7z89b8EBWQGQEBMyjKmwG79EBmEBIFIJ6bwOEcxKAtUqBdxa0czy6DipBZq1aVNoyy46kqdCCzsLaNbMTQGWe6TEmL2vYcF4MdHDzj/vfv34nV2asU5WpK8eN93n+Pmdp2Yw7sO91Wo8l5trMBfM46cayVOC0PqXSbhllrc2G1cVvCCZ8z+y81CnkVkXo01TVkc/ijcwuhDcbM4ztDh2uqiHDTvdP66rvYHNk1Wh8ptzJ2sWnrbX7F7s/telhy4CnYjWYM9TC6MZJHDLuL2w2qO6A3jq4n3Jupcrg1dSo4mBMngOKqDRbQwxY4zx4cj6KjRJVUAID29wMWAgRab3NzJ1vFoFkB4QBAEAQBAEBPjv5jvMoCBAbrs9s7OS5wOXQcYPP76q8VcGy2hsAt71MzzBj5Hj5KzhyIual1GLRH1VCT0KA4wpBcpUKZEtEkcDwU6EEVTGZZy06Q4Tkk+maY9FFyT3s7ZtfEkBjIGk8BPNeXEYylQV5v5HtwuArYjWKtHm935Z12F7CBjQ+q/O7loB0XCq7clOWWCsju4bZeGg+/3n13eX5ubijs9tHK1ojyt/RePPUr3lv+a/J1FOEe7FWS5J2IsZUg6yPl/VFC2lzaDurtWMVKndudFVR10LGk2nWL2nI4Nbpm4n/a3U+f6ruYLZ7az1N3I4m0trRpXp0tZc+C/ZzuLw5aCTpz43XZypKyPlZSlKTlJ3bNO4ibKCCehUuCUBujVBaS0xa8WJV7kGrrUMzSOOslVsDTEQqEmEBkxaPXznh6QgMIAgCAIAgCAnx38x3mUBE1slAdNsMlsRIC0iQbx+P4mJ08/TitLgh2pVY9tmQ7mP15FQ7A04w5Ogt5fqqWBt9kbMDgQGF5Np4N9V5q+NoYfSb15HQw2zK+IWZWUeb93Og2Z2Sp2dXAJ1s6w9NV85i9s1Z3VLReH3O9R2bh6KTy5pc3u8tx01MMpNAptMdBNusLiyzVHeTPY1Kb7xWq7RJblLHtjj/UraFGKldu5eNLVtPUrYxzTDoMkX+4W8Zt3ikkvD2y1Om07Nt/N+m76HObWxxJysGYjU6tHnC6uBwMqur0R5sftCGFja15Ph+SmxtSrGfQeg9l3KGBpUneK16nzWJ2piK6yt2XJafsnxFMtFomOenqvYzmnObXrOMA8DPP0lZyZJp3MVSSeggLtCvwieStcg9VnBvi73Th6/RAabHtk5uev7eSoySooB6cBa/n0ubfofVAeUAQBAEAQBAT47+Y7zKA8UkBvdn4yGwtEyDZUqod4S0HiCpAfRe0G2Yjr9yEBpK+0nyQLHSAqORKTeiPoXZyKNJjZMuEjMD3TyOi+RxrdapKXtn3tCiqdKMFwRvm1zJg+kAR7GVznBF8qIqdfI4u717mIyk8/P1V3DMktCXHMrGtxeNqVSRR4c4DR0t4iuvgNlSqq8tFz5ngxm0KeEVvilyvu8SNmDrOy78tgXAaYBjnAv7rt0Nk0aUr7/E4lbbVeatFJdVv/Rp9ubRDDDQI5AwBEcAvfJ20RyG3J3buzW4Xal7+3NQpEG4G2Q60COFuKtmBq9rNBBdqTp0VZA5is66zJPDXICRrigLdOmHC5UkEVQtykRJ+Q/qhJqntgwVQGC3TrfX0vy0QGEAQBAEAQBASSXG5k9Ty80B7a3081ILLSGqQDijzKXBIzGnmR6pcE2Bp72q0OMAd4k8AOfrA9VjiJNU20ezAQU8TBPde53GE2gKcsD8zYsGnw/7Qbj3K+blh5Ve9l18N/jb9H2jnCO9rzJKuOe8gBriOO8EEdQIn5L10Nk1X8SyngrbWw1K9nd9Pzu+pnEPLWy95f/kaIaTwnjC62H2VQg7y1fU42J23WqJqmsq58SLHVv4bQzu3ixNgBoNLL3vRJROTfNeUnr9yiytkBzFrjEwZdB4TF4SLWazKuLte2hpdtV4a3vBzjMwwN/RRUlFvuqxCNJ8UeBWVyS3RxhjVTcGcTi8whGwUQ2ZPKLdDafePcKoLmEpu1ytg2l0GPLqrIEFaoASNev8A2oBim4lAenEA215oCvjGDWRPJQwR08JUcJaxxGshpI1jXzt5qBcOwdQRLHCRIsbiSJHMSD7KbMi6MfCv/KfZLMXRCoJCAIAgCA9B5QHsOUg9hsoCzh8ITwU2B0OycCBcRm85EeRKt2cZKzRaFSdN5oNp9DqMFg2AS2x+c87LSEIwVoirVnVlmm7s816kSXuJjSP3JVjM0GO2gL5WjqSNfVUc3axJSbjHFpEjnF1W4L+zq7SJc4cuXD1Upg0m33tgZdJ5/ZVJA0QcqEkzKikE4I4qQeamI1gBoNrDXjqb8BxUAgLzzQGA5Aeg9AKuImwCXBASoBvezuOqUmP3by3Me9ABkCwmQYu4+6vEpLebDaG16lYhtWpYHwwBlOhMC86/NSrFXcs1MPhATGIc4AE2b3iZsBIA5j5zFlFxZHEu1VDUwgCAIAgCAICWnXc3Q/f7JcGww+2I/DB5jirZgbLDbSa60i/ofZWTINth8U5g7jz1Fo9bK6YNTtHGlxJcb8v6TZUbBrK2LzDWPdVuSRUsQYiT9+aXBew+J7pm/wB+am4KGPJ/oqsFIFQD0CgPbVIDygIyoBiUBhAEAQG+2NtJzGeIWexwngaclptE+N+s69BF4mct5u8PtPe0yx9Wk0Esp3yhwbY5/EDYsaD/ALuMCFhqeKOAouY1xxdNrjqwiMtjxLr6DlrzspuRY4pxuszUwgCAID06OHTjN+PBAYtHX5RaP3QC0dbeUXm3sgMti8z0vF/a6AzSIBGYEibgGCR5wYQHhAStrFp7pc0cL/rESgPdXFudxOg1gmePBTcEb6kxa/G+vlyUACpbT6Rx4eSAs4XHlgeALkANM+E5mmY490Ob/wAp4KbggqYjN4pPrxi3DmlwRBQDJNzGnvZAHO5SNOPv80AJFvnfXytbggMkjLEHNJvNotAiPO88UBgRB1nhf9bXQGGxx69Lxb5oD1RaC4SYHHh6dEBfbIgCrTIGkjh3TyPGB6IDabOxZYCWhplzHzeCaZMTEAtMmREWbxEm8TOW82tXG1MU3K4025MpmMuaXNZ3jPDMXWHNTYi9zy3YROlaj4i0AuvIL+Akjwj34qLixw7tVQ1MIAgCAIAgCAIAgCAIAgCAIAgCAIAgCAIAgCAIAgO6/sZLRtHvAEbqpqJ/KuF/+iUng+7/AFL7kqrGn3pFfG1mtr4j+G13/wAh5uBo2tVOUyD3TIBAjwjrPXwP/TU7/wBMfRGcnd3XEYrG0nsyjDU2u/PPem3QAafPkvVYrcz/AHA/ebv+GXZS4Xs4BxZDTFzLSfJBY412qzNTCAIAgCAIAgMgIDCAIAgCAIAgCAIAgCAIAgCAygMIAgOw/srqZcdP+k//ANVnUwqxK7N+JydtVnSw2Zc0ZqVWNqYjPSz5qry0m0AVasxbiSNPyxoStYQyLLy08j2UJZqMHzivQnxD2V25aOGYxwIJIIkgkNAFhxeJ/YaWNbkI7PViJFK0luoFwXA6kT4D8uam6Fmcc7VZmphAEAQBAEAQG07MUWvxeHa7wmqyfLMJV6bkpXirtXaXVK6PNjJZaE3e2jPfanZHwuIdS4Q1zTzDmg/rI9EmuK3P7O32IweIVekp+/djUKh6ggCA6rCbAFTZdTED+ZTqF3U0ju2H2OY+ivKooxjGS+Juz6pXafyWnU5ksTJY7s09Mqv462t5q5yqodMIAgLGAZNWmCYBe0TykhXp/GrczOs7U5PozcduNnto4pxYZZVArt8nkz6SCtMQlnb8/HieHZVaVTDpTWse75fo59YHSCAIDqNnbHFbZtWoAN5Squf13YYzP6CxW8U+zd1pwfXS6+a9Dl1cS6eOjDg0k/N299Tl1gdQIDoew+I3eJzH8jh+i9+zUnW15M5W2KfaYe3VF3C1KJdWNZr3ZnuLCx2XL/EqF03gzLRoeK89Vf7krc2eygrUoL+1ehNhTRzQ1tUgycoeWugbswSHQ6A2t/5DThQ0QrbPr53BjawE5wM5Lg15flJyuNzlf8+aganGO1VDUwgCAIC/tvZzsPXfScCIMtnUsddpPUghaVYKE2lu8+n6PPha6r0o1Fx3+PEoLM9AQFzZRh5PKnVI6EUn5T7wtKUnGV119DDEK8LdY+qOq7UMdjcJTxrSDuBuKw4g54Y7qDmb7q1d08+j1k20v/a3g9fBo5+BUqFWVFrTRp+/L5HErE64QBAd32JxoJpYV92Yik6mRpd1SsAfePdel1IRod5fD3ueibzf+N0cTGYdyqOrF2cZfaOnmcftXAOw9apRf4mOLTGh5EdCIPqsJJJ6bjrUaqqwU1xKiqahAW9lRvqckgBwMjUQZ/Za0f5kfEwxN+ylbkdTjMK/GbMp1gAX4VzmPjxbiGkE84M+kqKsrzV/+SuurjdO3XLlb8GeGnKGHxMocJeren1uvFo4whZ2OrcwgCA7PsHtZtF7KT7sripTdpAa/uAmfX2C9WRVaCpL4r5l4xd1/wB1sr6M4+0KTu6y/wCP1018t66nM7a2e7D16lFwMse5t+IBIB9YXmdnrHc9V4PcdKhV7WmpcePR8V8ikoNiShWLDLddFenUlB3iUnBTVmdFsY0jTJql+YlhGXlvXb3/APMR1S7epDSWhfZSom9F9YVYlrYEZjGZoIBJEF2vAX6tSNCNoxJioN/3rBwzQYzGAQIMBz7DmVI1OPdqszUwgCAIDqdqY+njK1GvUcB3abKjeJcHmYH5cq90KdG6mnaOnd631Xhx+ZyKVOrhqU6UVd6tPpbT53N3U2Bsuo52XEhpe/K3vDuGx0OrZJHooqQVpPIm7cJb3rouui0emp4YYzaEFFOF7b7p7ub/AEatnY6lBz42kHAlp0gQ0u56WWv8DBaOXp5b/n4Hoe16rfdou37tyNViNmCgKh3zH/wmkZT4jVOUj0GYrKeHVJSea+nroeyGJddxWRrvO9+GXX6uyNh2J2g0irg6rop4kFk/hY8juuP/ACaxea6dO1ryTurb7bpJeK3dbEY6k4yWIjviteqvf/PQ6zEUtjuaGl7Ia1tMOm8S688+4b/5hzWy/iHlU1C1nfXdppG/jx/tfM48ZY6LbipXvfdv62+34Oep9h6bnkfGUwIe4aEwC6OPQfNaSwqir6vdokuNuu5X18Gez/WJ5f5b+v48vkT1P7OQXRTxlIiDrqHNGljzlYdn3M+Wa1Stlu9Xa+j3cXyQW2raSh876fVeXN8jkDid26i5jrsa0zydmLo+aSlklFrWy9o6yp54zjJaNv0sdXjcJS2hVpVnVmUwaTBV0Di9r3sJg6EtDD6ralho1HKSel9Fz/Gt1qcr+Jng6bpRg203blz+Z6w/ZDB1MwZjGgxlbJHjDgCTzEEe6tVw8IruJvwadvy+hRbTxUf5lO3Hjutu6cdem40z+zLdxRqjE0s1U3YTGQQ43M9ANOKpHCZnZO3V7n4Hs/1GSqzg6btHiuPvxIG7MNDd1DUpODm1SAHTdjagAPmWwOpTsOyak2nv9Pa8dC7xKrqUFFqzj9WvS/kW+wu2G0Kr2VCBSrsNJ88nd2fQOcvI6casHHTMmpRb/qT0+9y+NpOSjON+69y4q3+LdTYbS2JhicPRbiGhzWsDzIialQ5j5w5vsugqMZxSenJXV7WW/q3f6HPpYuvF1KmRtNv6LS3Qr7V7K0m06j6WJY40mjM3i496SL2sNFSpho5U43Wnj58r/Y1obSquooVIaSdk+n38SpX7KFrGuGIokkeHNBHdLwPYKVgXJXUvPT3+DSO1U5uLpy0471vsaqq/JuCCCWtkweIqvMHrELByyOD5flntjHP2ifF//KOn266lj6TcVnFN1NjaL2nxPc0tAfr/AKjZWkcPSaclJ2bb3brtu3hfdyTSOZQqVsLU7BxvfVNeHrp83qcvjsKxgblqBx/EBwPCPRZ1qUIJZZXfE6dGrObeaNlwJsBsje0n1BUY0sIAY4wXTGnuFNLD9pByT1KVsX2VWMHFtPiuBf2LSpupHeVHMILMoaJBBqO3hNjcNuLiSsEeiW82VShRY0Pp4lxqgghu7kAiPxOaAYvw4eqnUroeKePxLQGipVDRcCAQNRMFukk+p5pYXZx7tVQ1MIAgCAk3zuZ+5+p90A3zuZ+4+gQGBUPM/cfQeyAb08z9z9T7oDO+dzP3P1KAb53M/cfQeyAxvDz+/sBLE3G8PP7v9T7oQZ3zuZ+/+0BltU8SennaP0HspVuJDvwPO8PNQSDVPM/c/U+6AzvncygMb13M/cfQeyAzvTESePlEAD91OliNbmN6eZ+5+p91BI3ruZ+7pYXAqu5n7j6D2QDenmUA3ruZ+5+p90BnfO5lAb/ZVF9Zje8O60DvTYZiABHmpTsjOehssZsGvSEvyjlrci8aRPmmdXKnh238QXhxqAuAI8Iu1xk5hoZtr+qvYm7OOdqszUwgCAyEAKAwgLVHZ1V7c7aVRzb94McW21uBFkBAWQ2S03NjwMajS5uPL1QGHsIiQRIkSNQeI6IAxhcQACSSAALkk6ADiUB7xOGfTOWoxzHaw4FpjnBQEbiJMWHDjb90BnIYmDEkTwkRI+Y90B5QEjKZLXENccsEuGjQTHetxJAQAUHGCGuvMWN8usc44oDyxhOgJsTbkLk+UIDygPbmWzBpyyBOomNJjWxQGGNJIABJNgBckngEBltImYBMCTA0A4nkLhAeRF/l0+vFACEAaek/fRAWji2k/wApnGwkC8denzQFtu2coaKdMMhsO7053Z3OzXFhBaI/y9VOnEq43PT+0FQ6zfr6cuSjTkRkK/8AeV5yCfP+itmGQoEqpcwgCAIAgCA2uz9pZMPXp53Au3eUAmLOJfpYWPqgOjpY7CvbWcNy0MqPLc1EFopOrUwwBgbcmm1w0m9yJkARVdrYJ1MjICRTyAPaScoa/IxpymHNcRcFsyO8YhAUq2PwwxWEqUsrWU6jDVIplsubUDn1QBfK4Xa38MRA4gSt2hRDG0nV21XtFRza1Sm59OmXuo9zLUaXHu06t8sA1LcSANlSdgy+mA2iGva57GmmC5nfrkOqO/EMga3IXG8WESQKlPauEhrSGEgPM5Ipb1zcMC8N3bgARTqjwa3gTIA1WKx2HNWhDG7lr3OqNDAHEGvUMEnvOG6NMRMW4GSgJdqbSp/DupMcxznOol7mUhTa8sOJkt7gyw19AaDR3MkgbPCbdwoFOndooNIZUcM7Xl9NzKoyBoLQ59QPuTIZFkBXbtPDNa/KaYcadRjy2lBqufh2MBpHJ/CbvN7It4gYvDQJRtPBB05aTpqWihDW0DVpkMILb1BTFWXXPeEOJAKAgpbWw25JLae9yutuRlzjfhhy5cuho8OF5ugLdLaeBaczcoO8ZUEU4c0ivTe7L/DkN3Yf+KLxlFigNZsDa1CgKm8a55rPNN4acuWgQc0ktObNnnKIM0hcWQEzsbhGDu7t+VsM/g3Dm4eq0uqZm/xM9Y03AHNEfh0QE9XamFfTeXlhqGiGAboAh7cNTYwCKVoqtfcOaAMviFmgcegCAIAgCAIAgCAIAgCAIAgCAIAgCAIAgCAIAgCAIAgCAIAgCAIAgCAIAgCAIAgCAIAgCAIAgCAIAgCAIAgCAIAgCAIAgCAIAgCAIAgCA//Z">
            <a:extLst>
              <a:ext uri="{FF2B5EF4-FFF2-40B4-BE49-F238E27FC236}">
                <a16:creationId xmlns:a16="http://schemas.microsoft.com/office/drawing/2014/main" id="{E16FE29A-792B-1A44-A8E3-A4838D3B7B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0975" y="-2127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55" name="AutoShape 4" descr="data:image/jpeg;base64,/9j/4AAQSkZJRgABAQAAAQABAAD/2wCEAAkGBxQSEhQUExMWFhUXFxYUGBcYGB0YFxUVFRgXGBgXGBwYHCggGBolHBQUITEiJSksLi4uGB8zODMsNygtLisBCgoKDg0OGhAQGiwkHyQsLCwtLCwwLCwsLCwsLywsLCwsLDQsLCwtLCwsLCwsLCwsLCwsLCwtLiwsLCwsLCwsLP/AABEIAOYA2wMBEQACEQEDEQH/xAAbAAEAAgMBAQAAAAAAAAAAAAAAAwQBBQYCB//EAD8QAAEDAgMFBgQEAwgCAwAAAAEAAhEDIQQSMQUTQVFhBiIycYGRFKHR8EJSscEjM+EHFUNiY3KC8ZLCJFOi/8QAGgEBAAMBAQEAAAAAAAAAAAAAAAECAwUEBv/EADoRAAIBAgMFBgYABQMFAQAAAAABAgMRBBIhBTFBUWETInGRsfAygaHB0eEUM1Ji8RUjQjSSorLCBv/aAAwDAQACEQMRAD8A+Q7J2ZvsrWtc97nZWtbqTyHVWSKtu5t63Y6uxz2uw1YOY0PcCLta7MQSORFOofJpPBLIi8iu7s48PLDRqZ2sdULfxBjJzOI5DK72SyIzMixGwyx2V9Ko13dGUgzL2h7REalrgQNYKWROZnrEdn3McWupVA4SCNSIeWGY077S3zCWQzMiq7IDQ0uY4B2bLNpyuLXezmkeYSyIzMj+AZyPupyjMx8AzkfdMozMfAM5H3TKMzHwDOR90yjMx8AzkfdMozMfAM5H3TKMzHwDOR90yjMx8AzkfdMozMfAM5H3TKMzHwDOR90yjMx8AzkfdMozMfAM5H3TKMzHwDOR90yjMx8AzkfdMozMfAM5H3TKMzHwDOR90yjMx8AzkfdMozMfAM5H3TKMzHwDOR90yjMx8AzkfdMozMfAM6+6ZUMzNVUbBI5EhUNDednNoOw76danGem/O3MJEjmARI9VZFHvOvxXaXaDn1XvotmoxlNw3b4DaQrNbAz3/m1fFIkNIAICaC7NW/tViBijiiKYrkZHHIQHX/G0m5ADWdWtAMmSZI1LlLtrjHyyGPLsxIyuBI3ApP8A5bx/hsJnUGSCLALE3PVftLjXeOg138TexuqkZ21a1UyGvGZuavVEOkQBxEqNBdmt25tPEYx7HVafeu1oYxzcxe4uMZiZMypI1Zr3YOoLFjh4tRHgjNrwGZt+oS4sRVGOb4mubOkgifdAeMyAZkBe2cyi5r9697XSzLAluXON5JEnNkzR3YkICR9Kga72h5FHvZHGeQvcSY7xA1dlDbynD3z/AANL+/e82LsLs83FeoJBhpa6Wy6RmIYRIaQ0xI1deIMajQi+CwOgxNXQf4R7ziQIAi1p56jlddjQobRwga4CkHublmYOuZwE2sS0MJHAuItECdSHKPMoXQCUABQkEoQJQCUJM3QgxKEmboQYzISMyAZkBpa3iPmf1VDQvYJ0NHmVZFJG2O3MQf8AGfz6zfS1tT5egSyF2UqlUuJJMkmSeZKEHrD4p1M5mOLXcwYPA/sEBaO2q/8A9rtI4acvKw9hyCE6niptWs5wcaji4SQ6bguBDoPCQSgMu2zXJBNV0iY6SQT8wD531QakOKxr6hmo8uPX0H7D2QggzICQDukzcECPPj5fduIF3YlNjqw3phgYZ0jWwvxMQPNVnKSV4q78jSlGMpWk7LzIdo5d44sjIQIAmxHmeRFxAWjTW/puKzy5u7u6k2zMoFR1TKRPdDiNeMCZIA4WVLyurLTiaU403BuT14K2/wDXuxWwzDMTcirB6FjoOttR5KxhL8epsaeCa7Dz/iXZYu4NBz5nEM4m0zbRSuVvma5FY1uKlzo0J3OnVjVBlFfcubRaCGEZQQRmAIl0i5htgJGlymvE1qRgtI69fwVtnMzVWS4BoDiS67YBAuPW3WFVtpXSv0IpRUpWk7LmyTarWio40yMkQAOBBgzzNtQIUxzWWa1+hNVQU3k3dSrhqkVHnK50QAAARpyPp7pZvcVjOnD4/fUzkjneSAdQCJANzcCEKacCXCU3GjlFGqXPg7yJDRwymLTIJvp6lLSvfh74+hPb0UnFtX8d3y9+ZWrA5SBJPdAjUmYtHEoRdLVlzFU3FrAKVSmGXc9w8XmbSCcoGtud0yyW/wB++Pog61GSUYWv46v/AB/kqOddCTGZAYzIDV1vEfM/qqmhdwb4aPXqpRVkr3T/ANQpIPMoSJQCUAlAJQCUAlAJQgOgxLZjQyR+iAzmtAB9yf19EFjDgCSctz1IQEtGuWkEA2kamYIy66i2iENXJamLDrua88b1Ha6cuqm4tLn9CCtUzTLbHKIvYNAAv5AKAlY8sIGgPuY9kJMOAMS2Y01GvkgM5tYBv1J/VBY8uaCZLb85IQHsPiIGnmf1QWIxTb+X5lCdeZIX8x+vDqhFjyIBmDPmVCViW297BKkgAoD2ahiP2/eUFjWVdT5lVLnhAEAQE1TDkMa+0OkCCJBBuCNR/VAQoAgCAIAgMgIC7X2VUaJjNYG19eXMdRKs4sFIqoMIDICAwgCAnw+Fe/wi3PQD1KlK4PWOwZpOAJBtqNOuqNWBWUAIAgCAICenh5E5mDoXQdQP3+RQEdVmUkSDHEGQfJAeEAQBAEAQBAEAQBAEAQBAbzsxsxtVxc8S0WA0JJ4jnHLqrwjcHS/3RAO7cdfA+HA+WmU+60y8iCjjMA3/ABKR6nKS0Dh3rEepChrmDWv2RROjyPW3zH7quVAHYDItV87Nj3zqMgPDdi0xrV+cfoCmVAstwuHZo3MeUZj87fJTZIGzpYKq8AgZGmbnxBvlw8purWbB72l2eaaLg2XP4O4hw4Hob/RS4aA4MhYEmEAQBAXMLjQxhaaTHkknM4XEtiBHugOy/sxxlF+OAqYejlFN58OblqHEj5Li7ez/AMJ3G07rdpzPVg6Lq1MvQ5PtFl+Jr5BA3tW1oH8R8ZQNBly2XTwt+wp335V6IwqRyza5NmtW5QIAgCAIAgCAIAgCAID1TZmIA4oDt9m4nd02shpaBoQNDrfUTM+q2TsiDaNxrSPD7Hl5yrXBLTxjANHjoIdHuVN0DDnUDq1n/KiDH/if2TQHh+Gw3+nzjLUI9ohRaIPLn0B+Gn0IYflKaAfHsZ4RwtAA+qXQKtbaTpmAfMknytb5KMwI6+Mc4QXW/KLT5o2DkNrYbK7MNCfYrKSJKCqAgCAIDZbA2huKue/hIt1hYYjDSxEMkVc9+zsTDD1s891mVMbUzPc6fE5zvKXG33zWsIZIqL4aHkrTU6kpLi2yBWMwgCAIAgCAIAgCAIAgNxsCiwk7ywNg78v3a4V4pcQdE/BbsWdLevEdDoVe1iCIPPqgLbXxxNkQPbjf5ffupBK2nI09eCkFd9M/lPoJhQ9CYq7t+iOrSIAkR9PJQCvWFpAIGt9deiggy2ALzfhoT66x81IK+0MEaoDQ2/JjbA+nHzJJUNXBzOMwrqT3U3iHNMELNq2hJAoAQBAbfsxgt9WyRPdJ9oXX2K4rE97kzw7RrdjRzdUUMfRyVHjk5w15OIvy0XPxNu2nb+p+p6qMs1OMuaRXWBoEAQBAEAQEuIp5XFszFtIv7oCJAEAQGWhAbWg8Wt+3qFYG5wmJIbDSYm4MEexEequmQWA8HW3XQE+kqQWHYdw70S3mLqbAgcRaCT6fQqAe21Op8kBk4x4tmManRLsHunVnWo1oOpeYFvO7vSVK1dgS4WiHmKYDnQDmIIaAbZgCPmT6L01sJWo27SNr7ikakJfC7m1wXZV5MueOZj6nisVTZa5t8TTpYOnL6gFrCxPHwtMCVZ2igfKO1O0mYitnY0jgSTJd1PBeabTZY0yoAgLuGxVNrMrqIe6/eLiNQQLDlY+iA3PZztHRwtYVRhvwltqhJM/7pC3w9bsp5jnbUwUsZQ7KMrO6dzRbSrbyrUqZS0VHveAeTnE+vL0WU5ZpN8z2UKbp0owbvZJeSKyqahAEAQBAEBPjv5jvMoCBAEAQGQgLNB1oKkGywVOo49wT0kD9SFZXBbp4lzCWuEEGCCSPRTcgutxY1aSPWFa4Kr6w5EHnJPyVQX9kUhUcIBIDmyBIJkx1vJBgxMGLrarh5RoOo3ZNOzXetLhdJPRvTnqaUJw7Szs7cG1FNb3ZuUdUrv10N/sptA53OAlrjAIGbKLAOF4cDPHgscNGoqaVb4uPuyZvjOydSToru6Wtqvk02jb7PY+o4FlLuOhu8DQ4308TgQ3qJ+nM2jtmGHvGm4uS538tFv8AFo9WF2cpLNWTXJXS05+9TV4zHtw+Ie11RuTSQ0C/KWawvRs7GVsRSVSrove7oRtChh6WWFNPM9fly8fLQ0O2O2rrijLRwM/Re6VTkcuxyOO2nUqmXuLj1MrJybJKJKqDCAIAgCAzKAwgCAIAgCAICfHfzHeZQECAIAgMhATMP3/0pBK2pbKQCPmEBI0+fTyUguU32Fr854eSkgy1xcYj34DmYQHYbBoYmpSLMPUpMM+IQ2rctPiAJizb8LiV4MVtDDUE6OIg5w32auk9d2q1fLU6cMFXrSjiotRllavd95LTvKzV1wtZlU7LxLalSgKb31xa1w6YOaZAIvqdVqsZgaVONZTWSS0V3p/a+TXFa2IlTxVdNyilbe7JX1te+l/Px1NvtDbGLp024ZrKtNgYGuzMyOc/jld+TW/FfP4fCYOc5YipJN3urO+nhz9Nx2pdpUnGVGN27pye5dd+/fwNNhdmES6ocziDA4N8hwXsxGOlVdo6I9OC2bDD3k3mk+LOJ2pRyVXN6yPVdajPNBM+X2hS7LESj1v5kWFwr6rstNpc48AJ9+Q6rZK+48Z0uG7IFjQ/EOubimwgn/m7RoWip8yLkW1Nl0t2RSbD297WSRxb1P0UOKtoDmVmSEAQHpzpjpYe5P7lAeUAQBAEAQBAWdoNio7z89b8EBWQGQEBMyjKmwG79EBmEBIFIJ6bwOEcxKAtUqBdxa0czy6DipBZq1aVNoyy46kqdCCzsLaNbMTQGWe6TEmL2vYcF4MdHDzj/vfv34nV2asU5WpK8eN93n+Pmdp2Yw7sO91Wo8l5trMBfM46cayVOC0PqXSbhllrc2G1cVvCCZ8z+y81CnkVkXo01TVkc/ijcwuhDcbM4ztDh2uqiHDTvdP66rvYHNk1Wh8ptzJ2sWnrbX7F7s/telhy4CnYjWYM9TC6MZJHDLuL2w2qO6A3jq4n3Jupcrg1dSo4mBMngOKqDRbQwxY4zx4cj6KjRJVUAID29wMWAgRab3NzJ1vFoFkB4QBAEAQBAEBPjv5jvMoCBAbrs9s7OS5wOXQcYPP76q8VcGy2hsAt71MzzBj5Hj5KzhyIual1GLRH1VCT0KA4wpBcpUKZEtEkcDwU6EEVTGZZy06Q4Tkk+maY9FFyT3s7ZtfEkBjIGk8BPNeXEYylQV5v5HtwuArYjWKtHm935Z12F7CBjQ+q/O7loB0XCq7clOWWCsju4bZeGg+/3n13eX5ubijs9tHK1ojyt/RePPUr3lv+a/J1FOEe7FWS5J2IsZUg6yPl/VFC2lzaDurtWMVKndudFVR10LGk2nWL2nI4Nbpm4n/a3U+f6ruYLZ7az1N3I4m0trRpXp0tZc+C/ZzuLw5aCTpz43XZypKyPlZSlKTlJ3bNO4ibKCCehUuCUBujVBaS0xa8WJV7kGrrUMzSOOslVsDTEQqEmEBkxaPXznh6QgMIAgCAIAgCAnx38x3mUBE1slAdNsMlsRIC0iQbx+P4mJ08/TitLgh2pVY9tmQ7mP15FQ7A04w5Ogt5fqqWBt9kbMDgQGF5Np4N9V5q+NoYfSb15HQw2zK+IWZWUeb93Og2Z2Sp2dXAJ1s6w9NV85i9s1Z3VLReH3O9R2bh6KTy5pc3u8tx01MMpNAptMdBNusLiyzVHeTPY1Kb7xWq7RJblLHtjj/UraFGKldu5eNLVtPUrYxzTDoMkX+4W8Zt3ikkvD2y1Om07Nt/N+m76HObWxxJysGYjU6tHnC6uBwMqur0R5sftCGFja15Ph+SmxtSrGfQeg9l3KGBpUneK16nzWJ2piK6yt2XJafsnxFMtFomOenqvYzmnObXrOMA8DPP0lZyZJp3MVSSeggLtCvwieStcg9VnBvi73Th6/RAabHtk5uev7eSoySooB6cBa/n0ubfofVAeUAQBAEAQBAT47+Y7zKA8UkBvdn4yGwtEyDZUqod4S0HiCpAfRe0G2Yjr9yEBpK+0nyQLHSAqORKTeiPoXZyKNJjZMuEjMD3TyOi+RxrdapKXtn3tCiqdKMFwRvm1zJg+kAR7GVznBF8qIqdfI4u717mIyk8/P1V3DMktCXHMrGtxeNqVSRR4c4DR0t4iuvgNlSqq8tFz5ngxm0KeEVvilyvu8SNmDrOy78tgXAaYBjnAv7rt0Nk0aUr7/E4lbbVeatFJdVv/Rp9ubRDDDQI5AwBEcAvfJ20RyG3J3buzW4Xal7+3NQpEG4G2Q60COFuKtmBq9rNBBdqTp0VZA5is66zJPDXICRrigLdOmHC5UkEVQtykRJ+Q/qhJqntgwVQGC3TrfX0vy0QGEAQBAEAQBASSXG5k9Ty80B7a3081ILLSGqQDijzKXBIzGnmR6pcE2Bp72q0OMAd4k8AOfrA9VjiJNU20ezAQU8TBPde53GE2gKcsD8zYsGnw/7Qbj3K+blh5Ve9l18N/jb9H2jnCO9rzJKuOe8gBriOO8EEdQIn5L10Nk1X8SyngrbWw1K9nd9Pzu+pnEPLWy95f/kaIaTwnjC62H2VQg7y1fU42J23WqJqmsq58SLHVv4bQzu3ixNgBoNLL3vRJROTfNeUnr9yiytkBzFrjEwZdB4TF4SLWazKuLte2hpdtV4a3vBzjMwwN/RRUlFvuqxCNJ8UeBWVyS3RxhjVTcGcTi8whGwUQ2ZPKLdDafePcKoLmEpu1ytg2l0GPLqrIEFaoASNev8A2oBim4lAenEA215oCvjGDWRPJQwR08JUcJaxxGshpI1jXzt5qBcOwdQRLHCRIsbiSJHMSD7KbMi6MfCv/KfZLMXRCoJCAIAgCA9B5QHsOUg9hsoCzh8ITwU2B0OycCBcRm85EeRKt2cZKzRaFSdN5oNp9DqMFg2AS2x+c87LSEIwVoirVnVlmm7s816kSXuJjSP3JVjM0GO2gL5WjqSNfVUc3axJSbjHFpEjnF1W4L+zq7SJc4cuXD1Upg0m33tgZdJ5/ZVJA0QcqEkzKikE4I4qQeamI1gBoNrDXjqb8BxUAgLzzQGA5Aeg9AKuImwCXBASoBvezuOqUmP3by3Me9ABkCwmQYu4+6vEpLebDaG16lYhtWpYHwwBlOhMC86/NSrFXcs1MPhATGIc4AE2b3iZsBIA5j5zFlFxZHEu1VDUwgCAIAgCAICWnXc3Q/f7JcGww+2I/DB5jirZgbLDbSa60i/ofZWTINth8U5g7jz1Fo9bK6YNTtHGlxJcb8v6TZUbBrK2LzDWPdVuSRUsQYiT9+aXBew+J7pm/wB+am4KGPJ/oqsFIFQD0CgPbVIDygIyoBiUBhAEAQG+2NtJzGeIWexwngaclptE+N+s69BF4mct5u8PtPe0yx9Wk0Esp3yhwbY5/EDYsaD/ALuMCFhqeKOAouY1xxdNrjqwiMtjxLr6DlrzspuRY4pxuszUwgCAID06OHTjN+PBAYtHX5RaP3QC0dbeUXm3sgMti8z0vF/a6AzSIBGYEibgGCR5wYQHhAStrFp7pc0cL/rESgPdXFudxOg1gmePBTcEb6kxa/G+vlyUACpbT6Rx4eSAs4XHlgeALkANM+E5mmY490Ob/wAp4KbggqYjN4pPrxi3DmlwRBQDJNzGnvZAHO5SNOPv80AJFvnfXytbggMkjLEHNJvNotAiPO88UBgRB1nhf9bXQGGxx69Lxb5oD1RaC4SYHHh6dEBfbIgCrTIGkjh3TyPGB6IDabOxZYCWhplzHzeCaZMTEAtMmREWbxEm8TOW82tXG1MU3K4025MpmMuaXNZ3jPDMXWHNTYi9zy3YROlaj4i0AuvIL+Akjwj34qLixw7tVQ1MIAgCAIAgCAIAgCAIAgCAIAgCAIAgCAIAgCAIAgO6/sZLRtHvAEbqpqJ/KuF/+iUng+7/AFL7kqrGn3pFfG1mtr4j+G13/wAh5uBo2tVOUyD3TIBAjwjrPXwP/TU7/wBMfRGcnd3XEYrG0nsyjDU2u/PPem3QAafPkvVYrcz/AHA/ebv+GXZS4Xs4BxZDTFzLSfJBY412qzNTCAIAgCAIAgMgIDCAIAgCAIAgCAIAgCAIAgCAygMIAgOw/srqZcdP+k//ANVnUwqxK7N+JydtVnSw2Zc0ZqVWNqYjPSz5qry0m0AVasxbiSNPyxoStYQyLLy08j2UJZqMHzivQnxD2V25aOGYxwIJIIkgkNAFhxeJ/YaWNbkI7PViJFK0luoFwXA6kT4D8uam6Fmcc7VZmphAEAQBAEAQG07MUWvxeHa7wmqyfLMJV6bkpXirtXaXVK6PNjJZaE3e2jPfanZHwuIdS4Q1zTzDmg/rI9EmuK3P7O32IweIVekp+/djUKh6ggCA6rCbAFTZdTED+ZTqF3U0ju2H2OY+ivKooxjGS+Juz6pXafyWnU5ksTJY7s09Mqv462t5q5yqodMIAgLGAZNWmCYBe0TykhXp/GrczOs7U5PozcduNnto4pxYZZVArt8nkz6SCtMQlnb8/HieHZVaVTDpTWse75fo59YHSCAIDqNnbHFbZtWoAN5Squf13YYzP6CxW8U+zd1pwfXS6+a9Dl1cS6eOjDg0k/N299Tl1gdQIDoew+I3eJzH8jh+i9+zUnW15M5W2KfaYe3VF3C1KJdWNZr3ZnuLCx2XL/EqF03gzLRoeK89Vf7krc2eygrUoL+1ehNhTRzQ1tUgycoeWugbswSHQ6A2t/5DThQ0QrbPr53BjawE5wM5Lg15flJyuNzlf8+aganGO1VDUwgCAIC/tvZzsPXfScCIMtnUsddpPUghaVYKE2lu8+n6PPha6r0o1Fx3+PEoLM9AQFzZRh5PKnVI6EUn5T7wtKUnGV119DDEK8LdY+qOq7UMdjcJTxrSDuBuKw4g54Y7qDmb7q1d08+j1k20v/a3g9fBo5+BUqFWVFrTRp+/L5HErE64QBAd32JxoJpYV92Yik6mRpd1SsAfePdel1IRod5fD3ueibzf+N0cTGYdyqOrF2cZfaOnmcftXAOw9apRf4mOLTGh5EdCIPqsJJJ6bjrUaqqwU1xKiqahAW9lRvqckgBwMjUQZ/Za0f5kfEwxN+ylbkdTjMK/GbMp1gAX4VzmPjxbiGkE84M+kqKsrzV/+SuurjdO3XLlb8GeGnKGHxMocJeren1uvFo4whZ2OrcwgCA7PsHtZtF7KT7sripTdpAa/uAmfX2C9WRVaCpL4r5l4xd1/wB1sr6M4+0KTu6y/wCP1018t66nM7a2e7D16lFwMse5t+IBIB9YXmdnrHc9V4PcdKhV7WmpcePR8V8ikoNiShWLDLddFenUlB3iUnBTVmdFsY0jTJql+YlhGXlvXb3/APMR1S7epDSWhfZSom9F9YVYlrYEZjGZoIBJEF2vAX6tSNCNoxJioN/3rBwzQYzGAQIMBz7DmVI1OPdqszUwgCAIDqdqY+njK1GvUcB3abKjeJcHmYH5cq90KdG6mnaOnd631Xhx+ZyKVOrhqU6UVd6tPpbT53N3U2Bsuo52XEhpe/K3vDuGx0OrZJHooqQVpPIm7cJb3rouui0emp4YYzaEFFOF7b7p7ub/AEatnY6lBz42kHAlp0gQ0u56WWv8DBaOXp5b/n4Hoe16rfdou37tyNViNmCgKh3zH/wmkZT4jVOUj0GYrKeHVJSea+nroeyGJddxWRrvO9+GXX6uyNh2J2g0irg6rop4kFk/hY8juuP/ACaxea6dO1ryTurb7bpJeK3dbEY6k4yWIjviteqvf/PQ6zEUtjuaGl7Ia1tMOm8S688+4b/5hzWy/iHlU1C1nfXdppG/jx/tfM48ZY6LbipXvfdv62+34Oep9h6bnkfGUwIe4aEwC6OPQfNaSwqir6vdokuNuu5X18Gez/WJ5f5b+v48vkT1P7OQXRTxlIiDrqHNGljzlYdn3M+Wa1Stlu9Xa+j3cXyQW2raSh876fVeXN8jkDid26i5jrsa0zydmLo+aSlklFrWy9o6yp54zjJaNv0sdXjcJS2hVpVnVmUwaTBV0Di9r3sJg6EtDD6ralho1HKSel9Fz/Gt1qcr+Jng6bpRg203blz+Z6w/ZDB1MwZjGgxlbJHjDgCTzEEe6tVw8IruJvwadvy+hRbTxUf5lO3Hjutu6cdem40z+zLdxRqjE0s1U3YTGQQ43M9ANOKpHCZnZO3V7n4Hs/1GSqzg6btHiuPvxIG7MNDd1DUpODm1SAHTdjagAPmWwOpTsOyak2nv9Pa8dC7xKrqUFFqzj9WvS/kW+wu2G0Kr2VCBSrsNJ88nd2fQOcvI6casHHTMmpRb/qT0+9y+NpOSjON+69y4q3+LdTYbS2JhicPRbiGhzWsDzIialQ5j5w5vsugqMZxSenJXV7WW/q3f6HPpYuvF1KmRtNv6LS3Qr7V7K0m06j6WJY40mjM3i496SL2sNFSpho5U43Wnj58r/Y1obSquooVIaSdk+n38SpX7KFrGuGIokkeHNBHdLwPYKVgXJXUvPT3+DSO1U5uLpy0471vsaqq/JuCCCWtkweIqvMHrELByyOD5flntjHP2ifF//KOn266lj6TcVnFN1NjaL2nxPc0tAfr/AKjZWkcPSaclJ2bb3brtu3hfdyTSOZQqVsLU7BxvfVNeHrp83qcvjsKxgblqBx/EBwPCPRZ1qUIJZZXfE6dGrObeaNlwJsBsje0n1BUY0sIAY4wXTGnuFNLD9pByT1KVsX2VWMHFtPiuBf2LSpupHeVHMILMoaJBBqO3hNjcNuLiSsEeiW82VShRY0Pp4lxqgghu7kAiPxOaAYvw4eqnUroeKePxLQGipVDRcCAQNRMFukk+p5pYXZx7tVQ1MIAgCAk3zuZ+5+p90A3zuZ+4+gQGBUPM/cfQeyAb08z9z9T7oDO+dzP3P1KAb53M/cfQeyAxvDz+/sBLE3G8PP7v9T7oQZ3zuZ+/+0BltU8SennaP0HspVuJDvwPO8PNQSDVPM/c/U+6AzvncygMb13M/cfQeyAzvTESePlEAD91OliNbmN6eZ+5+p91BI3ruZ+7pYXAqu5n7j6D2QDenmUA3ruZ+5+p90BnfO5lAb/ZVF9Zje8O60DvTYZiABHmpTsjOehssZsGvSEvyjlrci8aRPmmdXKnh238QXhxqAuAI8Iu1xk5hoZtr+qvYm7OOdqszUwgCAyEAKAwgLVHZ1V7c7aVRzb94McW21uBFkBAWQ2S03NjwMajS5uPL1QGHsIiQRIkSNQeI6IAxhcQACSSAALkk6ADiUB7xOGfTOWoxzHaw4FpjnBQEbiJMWHDjb90BnIYmDEkTwkRI+Y90B5QEjKZLXENccsEuGjQTHetxJAQAUHGCGuvMWN8usc44oDyxhOgJsTbkLk+UIDygPbmWzBpyyBOomNJjWxQGGNJIABJNgBckngEBltImYBMCTA0A4nkLhAeRF/l0+vFACEAaek/fRAWji2k/wApnGwkC8denzQFtu2coaKdMMhsO7053Z3OzXFhBaI/y9VOnEq43PT+0FQ6zfr6cuSjTkRkK/8AeV5yCfP+itmGQoEqpcwgCAIAgCA2uz9pZMPXp53Au3eUAmLOJfpYWPqgOjpY7CvbWcNy0MqPLc1EFopOrUwwBgbcmm1w0m9yJkARVdrYJ1MjICRTyAPaScoa/IxpymHNcRcFsyO8YhAUq2PwwxWEqUsrWU6jDVIplsubUDn1QBfK4Xa38MRA4gSt2hRDG0nV21XtFRza1Sm59OmXuo9zLUaXHu06t8sA1LcSANlSdgy+mA2iGva57GmmC5nfrkOqO/EMga3IXG8WESQKlPauEhrSGEgPM5Ipb1zcMC8N3bgARTqjwa3gTIA1WKx2HNWhDG7lr3OqNDAHEGvUMEnvOG6NMRMW4GSgJdqbSp/DupMcxznOol7mUhTa8sOJkt7gyw19AaDR3MkgbPCbdwoFOndooNIZUcM7Xl9NzKoyBoLQ59QPuTIZFkBXbtPDNa/KaYcadRjy2lBqufh2MBpHJ/CbvN7It4gYvDQJRtPBB05aTpqWihDW0DVpkMILb1BTFWXXPeEOJAKAgpbWw25JLae9yutuRlzjfhhy5cuho8OF5ugLdLaeBaczcoO8ZUEU4c0ivTe7L/DkN3Yf+KLxlFigNZsDa1CgKm8a55rPNN4acuWgQc0ktObNnnKIM0hcWQEzsbhGDu7t+VsM/g3Dm4eq0uqZm/xM9Y03AHNEfh0QE9XamFfTeXlhqGiGAboAh7cNTYwCKVoqtfcOaAMviFmgcegCAIAgCAIAgCAIAgCAIAgCAIAgCAIAgCAIAgCAIAgCAIAgCAIAgCAIAgCAIAgCAIAgCAIAgCAIAgCAIAgCAIAgCAIAgCAIAgCAIAgCA//Z">
            <a:extLst>
              <a:ext uri="{FF2B5EF4-FFF2-40B4-BE49-F238E27FC236}">
                <a16:creationId xmlns:a16="http://schemas.microsoft.com/office/drawing/2014/main" id="{401607F5-7F14-9645-A7F9-103AA0BE07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0975" y="-2127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56" name="AutoShape 6" descr="Image result for aorta doppler ultrasound">
            <a:extLst>
              <a:ext uri="{FF2B5EF4-FFF2-40B4-BE49-F238E27FC236}">
                <a16:creationId xmlns:a16="http://schemas.microsoft.com/office/drawing/2014/main" id="{76F66BE1-F30A-E140-833E-AC0756DF86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0975" y="-2127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57" name="AutoShape 8" descr="Image result for aorta doppler ultrasound">
            <a:extLst>
              <a:ext uri="{FF2B5EF4-FFF2-40B4-BE49-F238E27FC236}">
                <a16:creationId xmlns:a16="http://schemas.microsoft.com/office/drawing/2014/main" id="{7772A37A-701E-354E-B4A6-2B3BAF9C2A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0975" y="-2127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44058" name="Picture 9">
            <a:extLst>
              <a:ext uri="{FF2B5EF4-FFF2-40B4-BE49-F238E27FC236}">
                <a16:creationId xmlns:a16="http://schemas.microsoft.com/office/drawing/2014/main" id="{76CC418F-AE26-724D-B56F-F03D73123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0" t="12199" b="12854"/>
          <a:stretch>
            <a:fillRect/>
          </a:stretch>
        </p:blipFill>
        <p:spPr bwMode="auto">
          <a:xfrm>
            <a:off x="4624388" y="1752600"/>
            <a:ext cx="4519612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044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>
            <a:extLst>
              <a:ext uri="{FF2B5EF4-FFF2-40B4-BE49-F238E27FC236}">
                <a16:creationId xmlns:a16="http://schemas.microsoft.com/office/drawing/2014/main" id="{F6F97391-5840-B045-B161-F60AC5DBC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886200"/>
            <a:ext cx="609600" cy="2743200"/>
          </a:xfrm>
          <a:prstGeom prst="rect">
            <a:avLst/>
          </a:prstGeom>
          <a:solidFill>
            <a:srgbClr val="FF9999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3011" name="Line 4">
            <a:extLst>
              <a:ext uri="{FF2B5EF4-FFF2-40B4-BE49-F238E27FC236}">
                <a16:creationId xmlns:a16="http://schemas.microsoft.com/office/drawing/2014/main" id="{3C35CFA3-6764-9E4C-9416-B7C67767E7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5200" y="0"/>
            <a:ext cx="76200" cy="914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2" name="Rectangle 6">
            <a:extLst>
              <a:ext uri="{FF2B5EF4-FFF2-40B4-BE49-F238E27FC236}">
                <a16:creationId xmlns:a16="http://schemas.microsoft.com/office/drawing/2014/main" id="{FC1942D0-6668-E442-9D32-D633E8EC1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33400"/>
            <a:ext cx="1676400" cy="3352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3013" name="Rectangle 7">
            <a:extLst>
              <a:ext uri="{FF2B5EF4-FFF2-40B4-BE49-F238E27FC236}">
                <a16:creationId xmlns:a16="http://schemas.microsoft.com/office/drawing/2014/main" id="{68810F1E-7CEE-C84E-AFCF-290947BD0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505200"/>
            <a:ext cx="1676400" cy="3810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3014" name="Oval 8">
            <a:extLst>
              <a:ext uri="{FF2B5EF4-FFF2-40B4-BE49-F238E27FC236}">
                <a16:creationId xmlns:a16="http://schemas.microsoft.com/office/drawing/2014/main" id="{B0F1F233-F6E8-EA46-9B1D-0525E0E74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114800"/>
            <a:ext cx="1524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3015" name="Oval 9">
            <a:extLst>
              <a:ext uri="{FF2B5EF4-FFF2-40B4-BE49-F238E27FC236}">
                <a16:creationId xmlns:a16="http://schemas.microsoft.com/office/drawing/2014/main" id="{0DECF0BB-5B79-244F-8598-8979F25B3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343400"/>
            <a:ext cx="1524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3016" name="Oval 10">
            <a:extLst>
              <a:ext uri="{FF2B5EF4-FFF2-40B4-BE49-F238E27FC236}">
                <a16:creationId xmlns:a16="http://schemas.microsoft.com/office/drawing/2014/main" id="{21FFB977-BFCE-B848-B36A-45B602D1E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648200"/>
            <a:ext cx="3048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3017" name="Oval 11">
            <a:extLst>
              <a:ext uri="{FF2B5EF4-FFF2-40B4-BE49-F238E27FC236}">
                <a16:creationId xmlns:a16="http://schemas.microsoft.com/office/drawing/2014/main" id="{C33EA02B-B1B5-AE48-B844-C9D4E5635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800600"/>
            <a:ext cx="2286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3018" name="Oval 12">
            <a:extLst>
              <a:ext uri="{FF2B5EF4-FFF2-40B4-BE49-F238E27FC236}">
                <a16:creationId xmlns:a16="http://schemas.microsoft.com/office/drawing/2014/main" id="{130F7FC0-01D2-CB41-A233-009B0D78F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5486400"/>
            <a:ext cx="762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3019" name="Oval 13">
            <a:extLst>
              <a:ext uri="{FF2B5EF4-FFF2-40B4-BE49-F238E27FC236}">
                <a16:creationId xmlns:a16="http://schemas.microsoft.com/office/drawing/2014/main" id="{723C1B2C-DC22-0C45-B579-6AD420B9B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105400"/>
            <a:ext cx="2286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3020" name="Oval 14">
            <a:extLst>
              <a:ext uri="{FF2B5EF4-FFF2-40B4-BE49-F238E27FC236}">
                <a16:creationId xmlns:a16="http://schemas.microsoft.com/office/drawing/2014/main" id="{EA4ABBFE-0167-BE42-B113-EEC1CD691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800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3021" name="Oval 15">
            <a:extLst>
              <a:ext uri="{FF2B5EF4-FFF2-40B4-BE49-F238E27FC236}">
                <a16:creationId xmlns:a16="http://schemas.microsoft.com/office/drawing/2014/main" id="{674DE4A2-96B6-624A-A773-DF34FC25A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419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3022" name="Oval 16">
            <a:extLst>
              <a:ext uri="{FF2B5EF4-FFF2-40B4-BE49-F238E27FC236}">
                <a16:creationId xmlns:a16="http://schemas.microsoft.com/office/drawing/2014/main" id="{EAD144A9-9F51-1046-ABFA-268E2A4AE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1054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3023" name="Oval 17">
            <a:extLst>
              <a:ext uri="{FF2B5EF4-FFF2-40B4-BE49-F238E27FC236}">
                <a16:creationId xmlns:a16="http://schemas.microsoft.com/office/drawing/2014/main" id="{0C4213C3-8277-3D4A-A899-7EE99B7E3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334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3024" name="Oval 18">
            <a:extLst>
              <a:ext uri="{FF2B5EF4-FFF2-40B4-BE49-F238E27FC236}">
                <a16:creationId xmlns:a16="http://schemas.microsoft.com/office/drawing/2014/main" id="{D439F817-90BF-3044-A217-AE50674BA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715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3025" name="Line 19">
            <a:extLst>
              <a:ext uri="{FF2B5EF4-FFF2-40B4-BE49-F238E27FC236}">
                <a16:creationId xmlns:a16="http://schemas.microsoft.com/office/drawing/2014/main" id="{440CBF6E-3617-E844-9F27-86ACA9C7C9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4953000"/>
            <a:ext cx="0" cy="609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6" name="Text Box 20">
            <a:extLst>
              <a:ext uri="{FF2B5EF4-FFF2-40B4-BE49-F238E27FC236}">
                <a16:creationId xmlns:a16="http://schemas.microsoft.com/office/drawing/2014/main" id="{A2704A69-9D7E-2347-81A2-211EFA517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210" y="1143000"/>
            <a:ext cx="205339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Flow angle either 0 degrees </a:t>
            </a:r>
          </a:p>
          <a:p>
            <a:r>
              <a:rPr lang="en-US" altLang="en-US"/>
              <a:t>Or 180 degrees</a:t>
            </a:r>
          </a:p>
        </p:txBody>
      </p:sp>
      <p:sp>
        <p:nvSpPr>
          <p:cNvPr id="43027" name="Line 21">
            <a:extLst>
              <a:ext uri="{FF2B5EF4-FFF2-40B4-BE49-F238E27FC236}">
                <a16:creationId xmlns:a16="http://schemas.microsoft.com/office/drawing/2014/main" id="{6A6138D0-A181-7B48-A075-1253F554E7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3810000"/>
            <a:ext cx="0" cy="304800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8" name="Line 22">
            <a:extLst>
              <a:ext uri="{FF2B5EF4-FFF2-40B4-BE49-F238E27FC236}">
                <a16:creationId xmlns:a16="http://schemas.microsoft.com/office/drawing/2014/main" id="{6B1D1490-37F7-5740-A390-55A4D77F9D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810000"/>
            <a:ext cx="0" cy="304800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3029" name="Picture 2" descr="http://thumbs.dreamstime.com/z/heart-ultrasound-echocardiography-obtained-doppler-technique-colored-coded-moving-blood-stream-inside-chambers-36041751.jpg">
            <a:extLst>
              <a:ext uri="{FF2B5EF4-FFF2-40B4-BE49-F238E27FC236}">
                <a16:creationId xmlns:a16="http://schemas.microsoft.com/office/drawing/2014/main" id="{5D9C3814-329F-034D-8FB2-9B2712BB0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5" t="5460" r="7692" b="18089"/>
          <a:stretch>
            <a:fillRect/>
          </a:stretch>
        </p:blipFill>
        <p:spPr bwMode="auto">
          <a:xfrm>
            <a:off x="5105400" y="1143000"/>
            <a:ext cx="38671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1224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84F26D9C-E394-B746-A230-C6224A67D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 sz="3100"/>
              <a:t>Spectral Waveform Defined</a:t>
            </a:r>
          </a:p>
        </p:txBody>
      </p:sp>
      <p:pic>
        <p:nvPicPr>
          <p:cNvPr id="10" name="Picture 9" descr="http://www.medison.ru/uzi/img/p417.jpg">
            <a:extLst>
              <a:ext uri="{FF2B5EF4-FFF2-40B4-BE49-F238E27FC236}">
                <a16:creationId xmlns:a16="http://schemas.microsoft.com/office/drawing/2014/main" id="{E4D15F76-766B-532B-4528-022450E8D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8" r="-1" b="-1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B4B951F-1F45-CD46-8E55-78BF0F9FB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defRPr/>
            </a:pPr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421" name="Slide Number Placeholder 1">
            <a:extLst>
              <a:ext uri="{FF2B5EF4-FFF2-40B4-BE49-F238E27FC236}">
                <a16:creationId xmlns:a16="http://schemas.microsoft.com/office/drawing/2014/main" id="{C3D6A2E2-8D20-0747-9706-52C8A6C45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648450" y="6356350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51EE7FD7-A9FE-4D42-BE95-FC2B3E16BFCF}" type="slidenum">
              <a:rPr lang="en-US" alt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alt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0433" name="Rectangle 3">
            <a:extLst>
              <a:ext uri="{FF2B5EF4-FFF2-40B4-BE49-F238E27FC236}">
                <a16:creationId xmlns:a16="http://schemas.microsoft.com/office/drawing/2014/main" id="{9B5A40C0-5279-D40E-C416-B48B9927A1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3229182"/>
              </p:ext>
            </p:extLst>
          </p:nvPr>
        </p:nvGraphicFramePr>
        <p:xfrm>
          <a:off x="3167986" y="3752850"/>
          <a:ext cx="5614060" cy="2452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80738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39CD83F-AE2F-9545-9B84-DBF467A18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7136" y="3810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6000" dirty="0">
                <a:solidFill>
                  <a:schemeClr val="tx2">
                    <a:lumMod val="50000"/>
                  </a:schemeClr>
                </a:solidFill>
              </a:rPr>
              <a:t>Doppler Types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BBEC4652-A710-834E-9731-89A7423DE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347" y="1624552"/>
            <a:ext cx="8229600" cy="43894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/>
            <a:r>
              <a:rPr lang="en-US" altLang="en-US" dirty="0"/>
              <a:t>Pulsed Wave Doppler ( PW )</a:t>
            </a:r>
            <a:endParaRPr lang="en-US" altLang="en-US" dirty="0">
              <a:ea typeface="Calibri"/>
              <a:cs typeface="Calibri"/>
            </a:endParaRPr>
          </a:p>
          <a:p>
            <a:pPr eaLnBrk="1" hangingPunct="1"/>
            <a:r>
              <a:rPr lang="en-US" altLang="en-US" dirty="0"/>
              <a:t>High Pulsed Wave Doppler ( HPRF )</a:t>
            </a:r>
            <a:endParaRPr lang="en-US" altLang="en-US" dirty="0">
              <a:ea typeface="Calibri"/>
              <a:cs typeface="Calibri"/>
            </a:endParaRPr>
          </a:p>
          <a:p>
            <a:pPr eaLnBrk="1" hangingPunct="1"/>
            <a:r>
              <a:rPr lang="en-US" altLang="en-US" dirty="0"/>
              <a:t>Continuous Wave Doppler ( CW )</a:t>
            </a:r>
            <a:endParaRPr lang="en-US" altLang="en-US" dirty="0">
              <a:ea typeface="Calibri"/>
              <a:cs typeface="Calibri"/>
            </a:endParaRP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062C67A-E147-C244-B546-FFB4742B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6565" name="Slide Number Placeholder 1">
            <a:extLst>
              <a:ext uri="{FF2B5EF4-FFF2-40B4-BE49-F238E27FC236}">
                <a16:creationId xmlns:a16="http://schemas.microsoft.com/office/drawing/2014/main" id="{E52F2858-36FD-564F-BCCB-1D7529A8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8A08AB38-B36B-E14E-B87E-E14AE35E8F4B}" type="slidenum">
              <a:rPr lang="en-US" altLang="en-US" sz="1200">
                <a:solidFill>
                  <a:srgbClr val="E3E1D7"/>
                </a:solidFill>
              </a:rPr>
              <a:pPr/>
              <a:t>18</a:t>
            </a:fld>
            <a:endParaRPr lang="en-US" altLang="en-US" sz="1200">
              <a:solidFill>
                <a:srgbClr val="E3E1D7"/>
              </a:solidFill>
            </a:endParaRPr>
          </a:p>
        </p:txBody>
      </p:sp>
      <p:sp>
        <p:nvSpPr>
          <p:cNvPr id="66566" name="Rectangle 4">
            <a:extLst>
              <a:ext uri="{FF2B5EF4-FFF2-40B4-BE49-F238E27FC236}">
                <a16:creationId xmlns:a16="http://schemas.microsoft.com/office/drawing/2014/main" id="{D795437A-9449-A14A-8045-0164E8C06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4349750"/>
            <a:ext cx="1130300" cy="1397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6567" name="Rectangle 5">
            <a:extLst>
              <a:ext uri="{FF2B5EF4-FFF2-40B4-BE49-F238E27FC236}">
                <a16:creationId xmlns:a16="http://schemas.microsoft.com/office/drawing/2014/main" id="{938CA367-1ADD-1240-BD2E-8357C1B2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0" y="4349750"/>
            <a:ext cx="1130300" cy="1397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6568" name="Line 6">
            <a:extLst>
              <a:ext uri="{FF2B5EF4-FFF2-40B4-BE49-F238E27FC236}">
                <a16:creationId xmlns:a16="http://schemas.microsoft.com/office/drawing/2014/main" id="{2C521385-44B0-D743-BC0C-00D166510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4497388"/>
            <a:ext cx="0" cy="106521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9" name="Line 7">
            <a:extLst>
              <a:ext uri="{FF2B5EF4-FFF2-40B4-BE49-F238E27FC236}">
                <a16:creationId xmlns:a16="http://schemas.microsoft.com/office/drawing/2014/main" id="{0817EE66-E8CE-C842-8B40-EB920EF0C0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5716588"/>
            <a:ext cx="0" cy="7604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0" name="Line 8">
            <a:extLst>
              <a:ext uri="{FF2B5EF4-FFF2-40B4-BE49-F238E27FC236}">
                <a16:creationId xmlns:a16="http://schemas.microsoft.com/office/drawing/2014/main" id="{135D217D-2F7C-314C-89AE-6247A9213A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5188" y="5562600"/>
            <a:ext cx="3794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Line 9">
            <a:extLst>
              <a:ext uri="{FF2B5EF4-FFF2-40B4-BE49-F238E27FC236}">
                <a16:creationId xmlns:a16="http://schemas.microsoft.com/office/drawing/2014/main" id="{6390D954-F146-B242-AC52-A81525061F1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5188" y="5715000"/>
            <a:ext cx="3794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2" name="Line 10">
            <a:extLst>
              <a:ext uri="{FF2B5EF4-FFF2-40B4-BE49-F238E27FC236}">
                <a16:creationId xmlns:a16="http://schemas.microsoft.com/office/drawing/2014/main" id="{F517438E-8199-3340-A4F5-39FDA6E13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4497388"/>
            <a:ext cx="0" cy="6080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3" name="Line 11">
            <a:extLst>
              <a:ext uri="{FF2B5EF4-FFF2-40B4-BE49-F238E27FC236}">
                <a16:creationId xmlns:a16="http://schemas.microsoft.com/office/drawing/2014/main" id="{50CCF4AA-5899-A14D-BD7B-FF6BA296BD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5335588"/>
            <a:ext cx="0" cy="6080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4" name="Line 12">
            <a:extLst>
              <a:ext uri="{FF2B5EF4-FFF2-40B4-BE49-F238E27FC236}">
                <a16:creationId xmlns:a16="http://schemas.microsoft.com/office/drawing/2014/main" id="{D0C2B517-C45A-124D-89ED-35B17C05AE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6097588"/>
            <a:ext cx="0" cy="6080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5" name="Line 13">
            <a:extLst>
              <a:ext uri="{FF2B5EF4-FFF2-40B4-BE49-F238E27FC236}">
                <a16:creationId xmlns:a16="http://schemas.microsoft.com/office/drawing/2014/main" id="{827EAA07-3A46-684A-A9B2-7B79C67844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0188" y="5105400"/>
            <a:ext cx="3032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6" name="Line 14">
            <a:extLst>
              <a:ext uri="{FF2B5EF4-FFF2-40B4-BE49-F238E27FC236}">
                <a16:creationId xmlns:a16="http://schemas.microsoft.com/office/drawing/2014/main" id="{631FBB26-A8FF-4A46-BB84-B731028E65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0188" y="5257800"/>
            <a:ext cx="3032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7" name="Line 15">
            <a:extLst>
              <a:ext uri="{FF2B5EF4-FFF2-40B4-BE49-F238E27FC236}">
                <a16:creationId xmlns:a16="http://schemas.microsoft.com/office/drawing/2014/main" id="{A18EC2FD-59CA-5C4B-8958-09E1F01846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0188" y="5943600"/>
            <a:ext cx="3032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8" name="Line 16">
            <a:extLst>
              <a:ext uri="{FF2B5EF4-FFF2-40B4-BE49-F238E27FC236}">
                <a16:creationId xmlns:a16="http://schemas.microsoft.com/office/drawing/2014/main" id="{F9D47648-1353-CA4F-A156-095C6BCC13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0188" y="6096000"/>
            <a:ext cx="3032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9" name="Oval 17">
            <a:extLst>
              <a:ext uri="{FF2B5EF4-FFF2-40B4-BE49-F238E27FC236}">
                <a16:creationId xmlns:a16="http://schemas.microsoft.com/office/drawing/2014/main" id="{026ED469-BEA8-8943-8E4A-109061E84DFE}"/>
              </a:ext>
            </a:extLst>
          </p:cNvPr>
          <p:cNvSpPr>
            <a:spLocks noChangeArrowheads="1"/>
          </p:cNvSpPr>
          <p:nvPr/>
        </p:nvSpPr>
        <p:spPr bwMode="auto">
          <a:xfrm rot="-300000">
            <a:off x="5416550" y="4273550"/>
            <a:ext cx="596900" cy="215900"/>
          </a:xfrm>
          <a:prstGeom prst="ellipse">
            <a:avLst/>
          </a:prstGeom>
          <a:solidFill>
            <a:srgbClr val="FFFF00"/>
          </a:solidFill>
          <a:ln w="127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6580" name="Oval 18">
            <a:extLst>
              <a:ext uri="{FF2B5EF4-FFF2-40B4-BE49-F238E27FC236}">
                <a16:creationId xmlns:a16="http://schemas.microsoft.com/office/drawing/2014/main" id="{8C4F3352-3526-A04E-8FED-0B6F73CF35F9}"/>
              </a:ext>
            </a:extLst>
          </p:cNvPr>
          <p:cNvSpPr>
            <a:spLocks noChangeArrowheads="1"/>
          </p:cNvSpPr>
          <p:nvPr/>
        </p:nvSpPr>
        <p:spPr bwMode="auto">
          <a:xfrm rot="540000">
            <a:off x="6102350" y="4273550"/>
            <a:ext cx="596900" cy="215900"/>
          </a:xfrm>
          <a:prstGeom prst="ellipse">
            <a:avLst/>
          </a:prstGeom>
          <a:solidFill>
            <a:srgbClr val="FFFF00"/>
          </a:solidFill>
          <a:ln w="127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6581" name="Line 19">
            <a:extLst>
              <a:ext uri="{FF2B5EF4-FFF2-40B4-BE49-F238E27FC236}">
                <a16:creationId xmlns:a16="http://schemas.microsoft.com/office/drawing/2014/main" id="{7D512B32-B315-4A4B-B9C1-F3C3B4BC11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1788" y="4421188"/>
            <a:ext cx="531812" cy="220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2" name="Line 20">
            <a:extLst>
              <a:ext uri="{FF2B5EF4-FFF2-40B4-BE49-F238E27FC236}">
                <a16:creationId xmlns:a16="http://schemas.microsoft.com/office/drawing/2014/main" id="{0C4486C4-6C46-A349-9415-A5CC61A6EE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2650" y="4322763"/>
            <a:ext cx="514350" cy="22304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3" name="Line 21">
            <a:extLst>
              <a:ext uri="{FF2B5EF4-FFF2-40B4-BE49-F238E27FC236}">
                <a16:creationId xmlns:a16="http://schemas.microsoft.com/office/drawing/2014/main" id="{B50DD0C4-312B-8D46-9479-512F8EC2DC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40388" y="4344988"/>
            <a:ext cx="455612" cy="220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4" name="Line 22">
            <a:extLst>
              <a:ext uri="{FF2B5EF4-FFF2-40B4-BE49-F238E27FC236}">
                <a16:creationId xmlns:a16="http://schemas.microsoft.com/office/drawing/2014/main" id="{D15A4592-AE8A-3648-9384-B88877607C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7588" y="4421188"/>
            <a:ext cx="608012" cy="220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5" name="Rectangle 23">
            <a:extLst>
              <a:ext uri="{FF2B5EF4-FFF2-40B4-BE49-F238E27FC236}">
                <a16:creationId xmlns:a16="http://schemas.microsoft.com/office/drawing/2014/main" id="{1FDEEBFC-1CD4-E84E-8565-A431308AE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525" y="3824288"/>
            <a:ext cx="7572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 dirty="0">
                <a:solidFill>
                  <a:srgbClr val="FF0000"/>
                </a:solidFill>
              </a:rPr>
              <a:t>PW</a:t>
            </a:r>
          </a:p>
        </p:txBody>
      </p:sp>
      <p:sp>
        <p:nvSpPr>
          <p:cNvPr id="66586" name="Rectangle 24">
            <a:extLst>
              <a:ext uri="{FF2B5EF4-FFF2-40B4-BE49-F238E27FC236}">
                <a16:creationId xmlns:a16="http://schemas.microsoft.com/office/drawing/2014/main" id="{00F8AE8D-8394-EF4D-B066-596D5A9EF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1725" y="3824288"/>
            <a:ext cx="1152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 dirty="0">
                <a:solidFill>
                  <a:srgbClr val="FF0000"/>
                </a:solidFill>
              </a:rPr>
              <a:t>HPRF</a:t>
            </a:r>
          </a:p>
        </p:txBody>
      </p:sp>
      <p:sp>
        <p:nvSpPr>
          <p:cNvPr id="66587" name="Rectangle 25">
            <a:extLst>
              <a:ext uri="{FF2B5EF4-FFF2-40B4-BE49-F238E27FC236}">
                <a16:creationId xmlns:a16="http://schemas.microsoft.com/office/drawing/2014/main" id="{0B5BEBBF-2301-A243-8DDA-EC2DB2F06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125" y="3824288"/>
            <a:ext cx="796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 dirty="0">
                <a:solidFill>
                  <a:srgbClr val="FF0000"/>
                </a:solidFill>
              </a:rPr>
              <a:t>CW</a:t>
            </a:r>
          </a:p>
        </p:txBody>
      </p:sp>
    </p:spTree>
    <p:extLst>
      <p:ext uri="{BB962C8B-B14F-4D97-AF65-F5344CB8AC3E}">
        <p14:creationId xmlns:p14="http://schemas.microsoft.com/office/powerpoint/2010/main" val="1846197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Continuous Wave Doppler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Requires two crystals, one is always transmitting and other is always receiving</a:t>
            </a:r>
          </a:p>
          <a:p>
            <a:pPr>
              <a:lnSpc>
                <a:spcPct val="90000"/>
              </a:lnSpc>
            </a:pPr>
            <a:r>
              <a:rPr lang="en-US" sz="2700" dirty="0"/>
              <a:t>Advantages to CW is the ability to measure very high velocities</a:t>
            </a:r>
            <a:endParaRPr lang="en-US" sz="2700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700" dirty="0"/>
              <a:t>Disadvantages:</a:t>
            </a:r>
            <a:endParaRPr lang="en-US" sz="2700" dirty="0">
              <a:cs typeface="Calibri"/>
            </a:endParaRPr>
          </a:p>
          <a:p>
            <a:pPr>
              <a:lnSpc>
                <a:spcPct val="90000"/>
              </a:lnSpc>
              <a:buNone/>
            </a:pPr>
            <a:r>
              <a:rPr lang="en-US" sz="2700" dirty="0"/>
              <a:t>       1) Range Ambiguity – Unable to determine exactly where the signal is coming from.</a:t>
            </a:r>
            <a:endParaRPr lang="en-US" sz="2700">
              <a:cs typeface="Calibri"/>
            </a:endParaRPr>
          </a:p>
          <a:p>
            <a:pPr>
              <a:lnSpc>
                <a:spcPct val="90000"/>
              </a:lnSpc>
              <a:buNone/>
            </a:pPr>
            <a:r>
              <a:rPr lang="en-US" sz="2700" dirty="0"/>
              <a:t>       2)  Lack of time gain compensation</a:t>
            </a:r>
            <a:endParaRPr lang="en-US" sz="27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8460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Doppler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Named after Austrian Physicist Christian Doppler</a:t>
            </a:r>
          </a:p>
          <a:p>
            <a:pPr>
              <a:lnSpc>
                <a:spcPct val="90000"/>
              </a:lnSpc>
            </a:pPr>
            <a:r>
              <a:rPr lang="en-US" sz="3000"/>
              <a:t>The frequency of a sound wave for an observer is relative to its source</a:t>
            </a:r>
          </a:p>
          <a:p>
            <a:pPr>
              <a:lnSpc>
                <a:spcPct val="90000"/>
              </a:lnSpc>
            </a:pPr>
            <a:r>
              <a:rPr lang="en-US" sz="3000"/>
              <a:t>Known as the Doppler Effect or Shift</a:t>
            </a:r>
          </a:p>
          <a:p>
            <a:pPr>
              <a:lnSpc>
                <a:spcPct val="90000"/>
              </a:lnSpc>
            </a:pPr>
            <a:r>
              <a:rPr lang="en-US" sz="3000"/>
              <a:t>Simplified – The frequency of sound changes when the sound source and the receiver move either closer together or farther apart</a:t>
            </a:r>
          </a:p>
        </p:txBody>
      </p:sp>
    </p:spTree>
    <p:extLst>
      <p:ext uri="{BB962C8B-B14F-4D97-AF65-F5344CB8AC3E}">
        <p14:creationId xmlns:p14="http://schemas.microsoft.com/office/powerpoint/2010/main" val="3714959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74" name="Rectangle 7067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26D3FE70-B94E-5949-B17A-1D95D688F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850" y="448721"/>
            <a:ext cx="3535497" cy="1225650"/>
          </a:xfrm>
        </p:spPr>
        <p:txBody>
          <a:bodyPr anchor="b">
            <a:normAutofit/>
          </a:bodyPr>
          <a:lstStyle/>
          <a:p>
            <a:pPr eaLnBrk="1" hangingPunct="1"/>
            <a:r>
              <a:rPr lang="en-US" altLang="en-US" sz="3300">
                <a:solidFill>
                  <a:schemeClr val="bg1"/>
                </a:solidFill>
              </a:rPr>
              <a:t>Continuous Wave Doppler</a:t>
            </a:r>
          </a:p>
        </p:txBody>
      </p:sp>
      <p:pic>
        <p:nvPicPr>
          <p:cNvPr id="70662" name="Picture 15">
            <a:extLst>
              <a:ext uri="{FF2B5EF4-FFF2-40B4-BE49-F238E27FC236}">
                <a16:creationId xmlns:a16="http://schemas.microsoft.com/office/drawing/2014/main" id="{DB8925FF-5CA5-9543-90C6-97D06F481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2" t="5656" r="25758" b="29292"/>
          <a:stretch>
            <a:fillRect/>
          </a:stretch>
        </p:blipFill>
        <p:spPr bwMode="auto">
          <a:xfrm>
            <a:off x="-1759" y="1308435"/>
            <a:ext cx="4249909" cy="424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0675" name="Straight Connector 7067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895850" y="1749756"/>
            <a:ext cx="353872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04" name="Rectangle 3">
            <a:extLst>
              <a:ext uri="{FF2B5EF4-FFF2-40B4-BE49-F238E27FC236}">
                <a16:creationId xmlns:a16="http://schemas.microsoft.com/office/drawing/2014/main" id="{C1E1F377-7C78-1D4E-B469-8406901D9E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95850" y="1909192"/>
            <a:ext cx="3535497" cy="364771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1600">
                <a:solidFill>
                  <a:schemeClr val="bg1"/>
                </a:solidFill>
              </a:rPr>
              <a:t>Requires two crystals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1600">
                <a:solidFill>
                  <a:schemeClr val="bg1"/>
                </a:solidFill>
              </a:rPr>
              <a:t>Does not create anatomical images 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1600">
                <a:solidFill>
                  <a:schemeClr val="bg1"/>
                </a:solidFill>
              </a:rPr>
              <a:t>No discrete sample volume. 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1600">
                <a:solidFill>
                  <a:schemeClr val="bg1"/>
                </a:solidFill>
              </a:rPr>
              <a:t>Restricted to the low PRFs employed in pulsed Doppler (no Aliasing).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1600">
                <a:solidFill>
                  <a:schemeClr val="bg1"/>
                </a:solidFill>
              </a:rPr>
              <a:t>CW Doppler is used to detect very high flow velocities.	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1600">
                <a:solidFill>
                  <a:schemeClr val="bg1"/>
                </a:solidFill>
              </a:rPr>
              <a:t>No damping material:</a:t>
            </a:r>
          </a:p>
          <a:p>
            <a:pPr marL="914717" lvl="2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1600">
                <a:solidFill>
                  <a:schemeClr val="bg1"/>
                </a:solidFill>
              </a:rPr>
              <a:t>narrow bandwidth</a:t>
            </a:r>
          </a:p>
          <a:p>
            <a:pPr marL="914717" lvl="2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1600">
                <a:solidFill>
                  <a:schemeClr val="bg1"/>
                </a:solidFill>
              </a:rPr>
              <a:t>high Q </a:t>
            </a:r>
          </a:p>
          <a:p>
            <a:pPr marL="914717" lvl="2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1600">
                <a:solidFill>
                  <a:schemeClr val="bg1"/>
                </a:solidFill>
              </a:rPr>
              <a:t>higher sensitivity and detection of small Doppler shifts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70676" name="Straight Connector 7067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895850" y="5707672"/>
            <a:ext cx="35354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61" name="Slide Number Placeholder 2">
            <a:extLst>
              <a:ext uri="{FF2B5EF4-FFF2-40B4-BE49-F238E27FC236}">
                <a16:creationId xmlns:a16="http://schemas.microsoft.com/office/drawing/2014/main" id="{67C02E2E-62C2-0345-B4DF-E07BCF8C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28650" y="6356350"/>
            <a:ext cx="153808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fld id="{B4FE7AB6-E3C2-6249-96F8-2D2F295A9E3B}" type="slidenum">
              <a:rPr lang="en-US" altLang="en-US" sz="1800">
                <a:solidFill>
                  <a:srgbClr val="FFFFFF"/>
                </a:solidFill>
              </a:rPr>
              <a:pPr algn="l"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E97B05F-A8B8-4D45-9572-AFB537A4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611" y="6356350"/>
            <a:ext cx="2959376" cy="365125"/>
          </a:xfrm>
        </p:spPr>
        <p:txBody>
          <a:bodyPr>
            <a:normAutofit/>
          </a:bodyPr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328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5" name="Rectangle 727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2710" name="Picture 4">
            <a:extLst>
              <a:ext uri="{FF2B5EF4-FFF2-40B4-BE49-F238E27FC236}">
                <a16:creationId xmlns:a16="http://schemas.microsoft.com/office/drawing/2014/main" id="{FAE1C724-9D67-6544-B84C-9E240A5F5D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95F68-4A21-364C-8CF9-D2B37D4F6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endParaRPr lang="en-US" sz="1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2709" name="Slide Number Placeholder 5">
            <a:extLst>
              <a:ext uri="{FF2B5EF4-FFF2-40B4-BE49-F238E27FC236}">
                <a16:creationId xmlns:a16="http://schemas.microsoft.com/office/drawing/2014/main" id="{D1166E9E-8C20-564D-BFB6-5179944AB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57950" y="6356350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4CD7209D-7F73-D148-A3CF-D264FD413B38}" type="slidenum">
              <a:rPr lang="en-US" altLang="en-US" sz="12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altLang="en-US" sz="12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6551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02A92907-7F88-AB42-904A-F77C6184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C W Doppler Caution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0FDD8A78-54B8-DF44-9CE3-F08EE4464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9375"/>
            <a:ext cx="8229600" cy="4389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/>
            <a:r>
              <a:rPr lang="en-US" altLang="en-US" dirty="0"/>
              <a:t>The sample volume in a CW beam is where the beams intersect. This area can be quite large depending on probe type and frequency. </a:t>
            </a:r>
            <a:r>
              <a:rPr lang="en-US" altLang="en-US" dirty="0">
                <a:solidFill>
                  <a:srgbClr val="FFFF00"/>
                </a:solidFill>
              </a:rPr>
              <a:t>RANGE AMBIGUITY</a:t>
            </a:r>
          </a:p>
          <a:p>
            <a:pPr eaLnBrk="1" hangingPunct="1"/>
            <a:r>
              <a:rPr lang="en-US" altLang="en-US" dirty="0"/>
              <a:t>Use caution not to sample multiple vessels at the same time.</a:t>
            </a:r>
            <a:endParaRPr lang="en-US" altLang="en-US" dirty="0">
              <a:ea typeface="Calibri"/>
              <a:cs typeface="Calibri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9B06F9E-4AAB-3544-8A25-C6B1159B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3733" name="Slide Number Placeholder 1">
            <a:extLst>
              <a:ext uri="{FF2B5EF4-FFF2-40B4-BE49-F238E27FC236}">
                <a16:creationId xmlns:a16="http://schemas.microsoft.com/office/drawing/2014/main" id="{9AFE2D9B-4541-3046-84AC-B4F45C7C5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193E2DC1-C5DE-E740-9644-75296138E23F}" type="slidenum">
              <a:rPr lang="en-US" altLang="en-US" sz="1200">
                <a:solidFill>
                  <a:srgbClr val="E3E1D7"/>
                </a:solidFill>
              </a:rPr>
              <a:pPr/>
              <a:t>22</a:t>
            </a:fld>
            <a:endParaRPr lang="en-US" altLang="en-US" sz="1200">
              <a:solidFill>
                <a:srgbClr val="E3E1D7"/>
              </a:solidFill>
            </a:endParaRPr>
          </a:p>
        </p:txBody>
      </p:sp>
      <p:graphicFrame>
        <p:nvGraphicFramePr>
          <p:cNvPr id="73734" name="Object 4">
            <a:extLst>
              <a:ext uri="{FF2B5EF4-FFF2-40B4-BE49-F238E27FC236}">
                <a16:creationId xmlns:a16="http://schemas.microsoft.com/office/drawing/2014/main" id="{B9535E9D-941F-9147-9B6B-C97DAC3B9C00}"/>
              </a:ext>
            </a:extLst>
          </p:cNvPr>
          <p:cNvGraphicFramePr>
            <a:graphicFrameLocks/>
          </p:cNvGraphicFramePr>
          <p:nvPr/>
        </p:nvGraphicFramePr>
        <p:xfrm>
          <a:off x="8077200" y="0"/>
          <a:ext cx="887413" cy="159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Art" r:id="rId3" imgW="5105400" imgH="9207500" progId="MS_ClipArt_Gallery.2">
                  <p:embed/>
                </p:oleObj>
              </mc:Choice>
              <mc:Fallback>
                <p:oleObj name="ClipArt" r:id="rId3" imgW="5105400" imgH="9207500" progId="MS_ClipArt_Gallery.2">
                  <p:embed/>
                  <p:pic>
                    <p:nvPicPr>
                      <p:cNvPr id="73734" name="Object 4">
                        <a:extLst>
                          <a:ext uri="{FF2B5EF4-FFF2-40B4-BE49-F238E27FC236}">
                            <a16:creationId xmlns:a16="http://schemas.microsoft.com/office/drawing/2014/main" id="{B9535E9D-941F-9147-9B6B-C97DAC3B9C0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0"/>
                        <a:ext cx="887413" cy="159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3735" name="Picture 4" descr="http://www.ipej.org/0804/kanjwal22.gif">
            <a:extLst>
              <a:ext uri="{FF2B5EF4-FFF2-40B4-BE49-F238E27FC236}">
                <a16:creationId xmlns:a16="http://schemas.microsoft.com/office/drawing/2014/main" id="{D34A76F7-DC76-374F-9292-1057E53E2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208" y="4128652"/>
            <a:ext cx="3462173" cy="239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120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Pulsed Wave Doppler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/>
              <a:t>Uses one crystal that that alternates between sending and receiving ultrasound pulses</a:t>
            </a:r>
          </a:p>
          <a:p>
            <a:pPr>
              <a:lnSpc>
                <a:spcPct val="90000"/>
              </a:lnSpc>
            </a:pPr>
            <a:r>
              <a:rPr lang="en-US" sz="2700"/>
              <a:t>Reports peak velocities</a:t>
            </a:r>
          </a:p>
          <a:p>
            <a:pPr>
              <a:lnSpc>
                <a:spcPct val="90000"/>
              </a:lnSpc>
            </a:pPr>
            <a:r>
              <a:rPr lang="en-US" sz="2700"/>
              <a:t>Advantage is the ability to determine exactly where a shift came from this is called range gating, range resolution, or freedom from range ambiguity. </a:t>
            </a:r>
          </a:p>
          <a:p>
            <a:pPr>
              <a:lnSpc>
                <a:spcPct val="90000"/>
              </a:lnSpc>
            </a:pPr>
            <a:r>
              <a:rPr lang="en-US" sz="2700"/>
              <a:t>Disadvantage the inability to accurately measure high velocities. (Aliasing)</a:t>
            </a:r>
          </a:p>
        </p:txBody>
      </p:sp>
    </p:spTree>
    <p:extLst>
      <p:ext uri="{BB962C8B-B14F-4D97-AF65-F5344CB8AC3E}">
        <p14:creationId xmlns:p14="http://schemas.microsoft.com/office/powerpoint/2010/main" val="3483602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874" name="Rectangle 78873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875" name="Oval 78874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91" y="1119031"/>
            <a:ext cx="3464954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D25597A7-250E-A241-9C17-2278DE04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305" y="1396686"/>
            <a:ext cx="2430380" cy="4064628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rgbClr val="FFFFFF"/>
                </a:solidFill>
              </a:rPr>
              <a:t>Pulsed Wave Doppler</a:t>
            </a:r>
          </a:p>
        </p:txBody>
      </p:sp>
      <p:sp>
        <p:nvSpPr>
          <p:cNvPr id="78876" name="Arc 78875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6512790" y="941148"/>
            <a:ext cx="2240924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877" name="Oval 78876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536" y="4780992"/>
            <a:ext cx="409575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9959F59E-4773-0E41-B2A0-3AA075257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614" y="1526033"/>
            <a:ext cx="4152298" cy="3935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dirty="0"/>
              <a:t>Duplex</a:t>
            </a:r>
          </a:p>
          <a:p>
            <a:pPr lvl="1"/>
            <a:r>
              <a:rPr lang="en-US" altLang="en-US" dirty="0"/>
              <a:t>Simultaneously </a:t>
            </a:r>
            <a:r>
              <a:rPr lang="en-US" altLang="en-US" dirty="0" err="1"/>
              <a:t>perfoms</a:t>
            </a:r>
            <a:r>
              <a:rPr lang="en-US" altLang="en-US" dirty="0"/>
              <a:t> imaging and pulsed Doppler</a:t>
            </a:r>
            <a:endParaRPr lang="en-US" altLang="en-US" dirty="0">
              <a:cs typeface="Calibri"/>
            </a:endParaRPr>
          </a:p>
          <a:p>
            <a:r>
              <a:rPr lang="en-US" altLang="en-US" dirty="0"/>
              <a:t>Low Q factor </a:t>
            </a:r>
            <a:endParaRPr lang="en-US" altLang="en-US" dirty="0">
              <a:cs typeface="Calibri"/>
            </a:endParaRPr>
          </a:p>
          <a:p>
            <a:r>
              <a:rPr lang="en-US" altLang="en-US" dirty="0"/>
              <a:t>Lower sensitivity</a:t>
            </a:r>
            <a:endParaRPr lang="en-US" altLang="en-US" dirty="0">
              <a:cs typeface="Calibri"/>
            </a:endParaRPr>
          </a:p>
          <a:p>
            <a:r>
              <a:rPr lang="en-US" altLang="en-US" dirty="0"/>
              <a:t>Wide BW pulses</a:t>
            </a:r>
            <a:endParaRPr lang="en-US" altLang="en-US" dirty="0"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5C4740-AFB9-B74A-8ABF-6C018C06C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78853" name="Slide Number Placeholder 2">
            <a:extLst>
              <a:ext uri="{FF2B5EF4-FFF2-40B4-BE49-F238E27FC236}">
                <a16:creationId xmlns:a16="http://schemas.microsoft.com/office/drawing/2014/main" id="{CA234CCB-7A2B-D04B-A280-AC1D90ADE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57950" y="6356350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B5CE908A-B5B6-DD47-8C8E-9CB369756237}" type="slidenum">
              <a:rPr lang="en-US" altLang="en-US" sz="180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360992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F9B30235-59BF-AD4A-BDD4-8C04E0E6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  <a:noFill/>
        </p:spPr>
        <p:txBody>
          <a:bodyPr/>
          <a:lstStyle/>
          <a:p>
            <a:pPr algn="ctr" eaLnBrk="1" hangingPunct="1"/>
            <a:r>
              <a:rPr lang="en-US" altLang="en-US">
                <a:solidFill>
                  <a:schemeClr val="tx1"/>
                </a:solidFill>
              </a:rPr>
              <a:t>Pulsed Wave Doppler Advantages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A71E8FA3-410C-AC45-AF01-33E2EA1F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89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/>
            <a:r>
              <a:rPr lang="en-US" altLang="en-US" dirty="0"/>
              <a:t>The frequency is pulsed (PRF) thousands of times per second.</a:t>
            </a:r>
            <a:endParaRPr lang="en-US" altLang="en-US" dirty="0">
              <a:cs typeface="Calibri"/>
            </a:endParaRPr>
          </a:p>
          <a:p>
            <a:pPr eaLnBrk="1" hangingPunct="1"/>
            <a:r>
              <a:rPr lang="en-US" altLang="en-US" dirty="0"/>
              <a:t>PRF determines the speed of the blood that may be detected unambiguously.</a:t>
            </a:r>
            <a:endParaRPr lang="en-US" altLang="en-US" dirty="0">
              <a:cs typeface="Calibri"/>
            </a:endParaRPr>
          </a:p>
          <a:p>
            <a:pPr eaLnBrk="1" hangingPunct="1"/>
            <a:r>
              <a:rPr lang="en-US" altLang="en-US" dirty="0"/>
              <a:t>Can adjust receive gate, sample volume, gate</a:t>
            </a:r>
            <a:endParaRPr lang="en-US" altLang="en-US" dirty="0">
              <a:cs typeface="Calibri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58DBBFB-CD8A-8E48-881D-557CB4975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9877" name="Slide Number Placeholder 1">
            <a:extLst>
              <a:ext uri="{FF2B5EF4-FFF2-40B4-BE49-F238E27FC236}">
                <a16:creationId xmlns:a16="http://schemas.microsoft.com/office/drawing/2014/main" id="{4972543A-C2F4-824B-8144-06E1C04B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09F547BC-2E1F-5B4B-9A4B-FC40C82CE897}" type="slidenum">
              <a:rPr lang="en-US" altLang="en-US" sz="1200">
                <a:solidFill>
                  <a:srgbClr val="E3E1D7"/>
                </a:solidFill>
              </a:rPr>
              <a:pPr/>
              <a:t>25</a:t>
            </a:fld>
            <a:endParaRPr lang="en-US" altLang="en-US" sz="1200">
              <a:solidFill>
                <a:srgbClr val="E3E1D7"/>
              </a:solidFill>
            </a:endParaRPr>
          </a:p>
        </p:txBody>
      </p:sp>
      <p:sp>
        <p:nvSpPr>
          <p:cNvPr id="79878" name="Line 6">
            <a:extLst>
              <a:ext uri="{FF2B5EF4-FFF2-40B4-BE49-F238E27FC236}">
                <a16:creationId xmlns:a16="http://schemas.microsoft.com/office/drawing/2014/main" id="{7C4FF6AC-16F0-9E46-A529-2061CA1C196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3988" y="6248400"/>
            <a:ext cx="2055812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9" name="Line 7">
            <a:extLst>
              <a:ext uri="{FF2B5EF4-FFF2-40B4-BE49-F238E27FC236}">
                <a16:creationId xmlns:a16="http://schemas.microsoft.com/office/drawing/2014/main" id="{6FF1B5EC-6937-7743-BCA8-634F459055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6021388"/>
            <a:ext cx="0" cy="455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0" name="Line 8">
            <a:extLst>
              <a:ext uri="{FF2B5EF4-FFF2-40B4-BE49-F238E27FC236}">
                <a16:creationId xmlns:a16="http://schemas.microsoft.com/office/drawing/2014/main" id="{1E6BBD66-AD5E-634E-B920-654AD031FF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6021388"/>
            <a:ext cx="0" cy="455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1" name="Rectangle 9">
            <a:extLst>
              <a:ext uri="{FF2B5EF4-FFF2-40B4-BE49-F238E27FC236}">
                <a16:creationId xmlns:a16="http://schemas.microsoft.com/office/drawing/2014/main" id="{A183141F-E4E5-3440-A23E-6CD2023E5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925" y="5821363"/>
            <a:ext cx="1768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chemeClr val="tx1"/>
                </a:solidFill>
              </a:rPr>
              <a:t>Sample volume</a:t>
            </a:r>
          </a:p>
        </p:txBody>
      </p:sp>
      <p:sp>
        <p:nvSpPr>
          <p:cNvPr id="79882" name="Line 10">
            <a:extLst>
              <a:ext uri="{FF2B5EF4-FFF2-40B4-BE49-F238E27FC236}">
                <a16:creationId xmlns:a16="http://schemas.microsoft.com/office/drawing/2014/main" id="{6482F8BA-BBDC-4445-B0B0-1CDACCED1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0188" y="6096000"/>
            <a:ext cx="455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9883" name="Picture 12">
            <a:extLst>
              <a:ext uri="{FF2B5EF4-FFF2-40B4-BE49-F238E27FC236}">
                <a16:creationId xmlns:a16="http://schemas.microsoft.com/office/drawing/2014/main" id="{B283DA58-AFF1-B247-99E4-A30D12728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8" t="8215" r="16061" b="40337"/>
          <a:stretch>
            <a:fillRect/>
          </a:stretch>
        </p:blipFill>
        <p:spPr bwMode="auto">
          <a:xfrm>
            <a:off x="2715322" y="4293219"/>
            <a:ext cx="3931387" cy="2395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747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2" name="Rectangle 8194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26" name="Picture 4">
            <a:extLst>
              <a:ext uri="{FF2B5EF4-FFF2-40B4-BE49-F238E27FC236}">
                <a16:creationId xmlns:a16="http://schemas.microsoft.com/office/drawing/2014/main" id="{71690184-1C0B-F740-BEA0-B4FA3B274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Slide Number Placeholder 5">
            <a:extLst>
              <a:ext uri="{FF2B5EF4-FFF2-40B4-BE49-F238E27FC236}">
                <a16:creationId xmlns:a16="http://schemas.microsoft.com/office/drawing/2014/main" id="{7FF4E23E-3229-6342-A873-3E7BAD4DB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57950" y="6356350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33BE7BDF-B7C6-644C-AC1D-23D9287EC322}" type="slidenum">
              <a:rPr lang="en-US" altLang="en-US" sz="12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26</a:t>
            </a:fld>
            <a:endParaRPr lang="en-US" altLang="en-US" sz="12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3006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955" name="Rectangle 82954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1CD4BB4A-6ED1-A943-9B27-1A0284F80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98018"/>
            <a:ext cx="2986391" cy="221651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3700"/>
              <a:t>Pulsed Doppler Disadvantage</a:t>
            </a:r>
          </a:p>
        </p:txBody>
      </p:sp>
      <p:sp>
        <p:nvSpPr>
          <p:cNvPr id="82957" name="Arc 82956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6164896" y="3712762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2950" name="Picture 6" descr="http://www.centrus.com.br/DiplomaFMF/SeriesFMF/doppler/capitulos-html/imagens-cap-01/aliasing-01.jpg">
            <a:extLst>
              <a:ext uri="{FF2B5EF4-FFF2-40B4-BE49-F238E27FC236}">
                <a16:creationId xmlns:a16="http://schemas.microsoft.com/office/drawing/2014/main" id="{C3810384-1A4D-2547-9209-99AC9E52D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416" y="704504"/>
            <a:ext cx="7993167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7" name="Rectangle 3">
            <a:extLst>
              <a:ext uri="{FF2B5EF4-FFF2-40B4-BE49-F238E27FC236}">
                <a16:creationId xmlns:a16="http://schemas.microsoft.com/office/drawing/2014/main" id="{6C598BD9-FA7E-9047-AADE-E1D13BA11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126" y="3998019"/>
            <a:ext cx="4787224" cy="22165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1800" dirty="0"/>
              <a:t>If the speed of the blood is faster than 1/2 of the PRF an artifact is generated called aliasing.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dirty="0"/>
              <a:t>Aliasing displays the spectral waveform as “wrapping” around the spectral baseline.</a:t>
            </a:r>
            <a:endParaRPr lang="en-US" altLang="en-US" sz="1800" dirty="0"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1800" dirty="0"/>
              <a:t>An aliased waveform must be unwrapped for accurate spectral analysis.</a:t>
            </a:r>
            <a:endParaRPr lang="en-US" altLang="en-US" sz="1800" dirty="0">
              <a:cs typeface="Calibri"/>
            </a:endParaRPr>
          </a:p>
        </p:txBody>
      </p:sp>
      <p:sp>
        <p:nvSpPr>
          <p:cNvPr id="82949" name="Slide Number Placeholder 1">
            <a:extLst>
              <a:ext uri="{FF2B5EF4-FFF2-40B4-BE49-F238E27FC236}">
                <a16:creationId xmlns:a16="http://schemas.microsoft.com/office/drawing/2014/main" id="{DA2F21B7-42AE-414A-8E86-334C95EE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57950" y="6356350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5492E906-D07B-BA4F-A42C-23B7E30DA195}" type="slidenum">
              <a:rPr lang="en-US" altLang="en-US" sz="180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80104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409" y="1011045"/>
            <a:ext cx="3277394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619" y="1112969"/>
            <a:ext cx="2952974" cy="41660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Aliasing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71133" y="-1"/>
            <a:ext cx="130305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19805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820880"/>
            <a:ext cx="3943349" cy="488935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Occurs only with pulsed wave Doppler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Occurs when the Doppler sampling rate is too low in comparison to measured blood velocity</a:t>
            </a:r>
            <a:endParaRPr lang="en-US" sz="2200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200" dirty="0"/>
              <a:t>When this happens, the cells moving at the higher velocity are displayed as moving in the opposite direction</a:t>
            </a:r>
            <a:endParaRPr lang="en-US" sz="2200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200" dirty="0"/>
              <a:t>Occurs more frequently at deeper imaging depths because it lowers the PRF</a:t>
            </a:r>
            <a:endParaRPr lang="en-US" sz="2200" dirty="0">
              <a:cs typeface="Calibri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161135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63731" y="5717905"/>
            <a:ext cx="1328706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99729" y="6258755"/>
            <a:ext cx="1174455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8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409" y="1011045"/>
            <a:ext cx="3277394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619" y="1112969"/>
            <a:ext cx="2952974" cy="41660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Nyquist Limit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71133" y="-1"/>
            <a:ext cx="130305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19805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820880"/>
            <a:ext cx="3943349" cy="488935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The speed limit that determines where aliasing will start to occur</a:t>
            </a:r>
          </a:p>
          <a:p>
            <a:pPr>
              <a:lnSpc>
                <a:spcPct val="90000"/>
              </a:lnSpc>
            </a:pPr>
            <a:r>
              <a:rPr lang="en-US" sz="2500"/>
              <a:t>It is the highest Doppler frequency or velocity that can be measured without the appearance of aliasing</a:t>
            </a:r>
          </a:p>
          <a:p>
            <a:pPr>
              <a:lnSpc>
                <a:spcPct val="90000"/>
              </a:lnSpc>
            </a:pPr>
            <a:r>
              <a:rPr lang="en-US" sz="2500"/>
              <a:t>Nyquist Limit = PRF (Hz)/ 2</a:t>
            </a:r>
          </a:p>
          <a:p>
            <a:pPr>
              <a:lnSpc>
                <a:spcPct val="90000"/>
              </a:lnSpc>
            </a:pPr>
            <a:r>
              <a:rPr lang="en-US" sz="2500"/>
              <a:t>The higher the frequency the greater the aliasing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161135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63731" y="5717905"/>
            <a:ext cx="1328706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99729" y="6258755"/>
            <a:ext cx="1174455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11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E6B3632-31A7-4B9A-9B3B-DAADD1D37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970F4-3EFD-F1C3-02DC-4B6AE9609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793" y="640081"/>
            <a:ext cx="2404608" cy="54890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Doppler Effect</a:t>
            </a:r>
          </a:p>
        </p:txBody>
      </p:sp>
      <p:pic>
        <p:nvPicPr>
          <p:cNvPr id="4" name="Online Media 3" title="The Doppler Effect: what does motion do to waves?">
            <a:hlinkClick r:id="" action="ppaction://media"/>
            <a:extLst>
              <a:ext uri="{FF2B5EF4-FFF2-40B4-BE49-F238E27FC236}">
                <a16:creationId xmlns:a16="http://schemas.microsoft.com/office/drawing/2014/main" id="{9D6996B2-E537-6355-9E04-2DFC1DE9A1B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82600" y="1872601"/>
            <a:ext cx="5509369" cy="311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08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 hidden="1">
            <a:extLst>
              <a:ext uri="{FF2B5EF4-FFF2-40B4-BE49-F238E27FC236}">
                <a16:creationId xmlns:a16="http://schemas.microsoft.com/office/drawing/2014/main" id="{ABD8338C-E8DC-B34D-B2E2-84772EAA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84995" name="Picture 2">
            <a:extLst>
              <a:ext uri="{FF2B5EF4-FFF2-40B4-BE49-F238E27FC236}">
                <a16:creationId xmlns:a16="http://schemas.microsoft.com/office/drawing/2014/main" id="{A6ABE940-0C24-C74A-8D25-7F3570AE0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Footer Placeholder 3">
            <a:extLst>
              <a:ext uri="{FF2B5EF4-FFF2-40B4-BE49-F238E27FC236}">
                <a16:creationId xmlns:a16="http://schemas.microsoft.com/office/drawing/2014/main" id="{4159A3B3-95EF-6C48-8005-6AEAC5D4F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997" name="Slide Number Placeholder 4">
            <a:extLst>
              <a:ext uri="{FF2B5EF4-FFF2-40B4-BE49-F238E27FC236}">
                <a16:creationId xmlns:a16="http://schemas.microsoft.com/office/drawing/2014/main" id="{C26483A1-E42A-2143-AE37-C963B5B0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FA1411-B478-BF44-8219-57064D96B170}" type="slidenum">
              <a:rPr lang="en-US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965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 hidden="1">
            <a:extLst>
              <a:ext uri="{FF2B5EF4-FFF2-40B4-BE49-F238E27FC236}">
                <a16:creationId xmlns:a16="http://schemas.microsoft.com/office/drawing/2014/main" id="{1CCB13BB-0B89-E742-B7A2-2FFB63E4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86019" name="Picture 2">
            <a:extLst>
              <a:ext uri="{FF2B5EF4-FFF2-40B4-BE49-F238E27FC236}">
                <a16:creationId xmlns:a16="http://schemas.microsoft.com/office/drawing/2014/main" id="{D8B76811-4766-1145-BBF8-45216A93D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Footer Placeholder 3">
            <a:extLst>
              <a:ext uri="{FF2B5EF4-FFF2-40B4-BE49-F238E27FC236}">
                <a16:creationId xmlns:a16="http://schemas.microsoft.com/office/drawing/2014/main" id="{159F6EBD-66B3-AB48-8625-E21CC83A5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21" name="Slide Number Placeholder 4">
            <a:extLst>
              <a:ext uri="{FF2B5EF4-FFF2-40B4-BE49-F238E27FC236}">
                <a16:creationId xmlns:a16="http://schemas.microsoft.com/office/drawing/2014/main" id="{CF67D511-DE39-1A4D-BD66-487CDE76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171BCB-5D5F-7B47-BB52-94C924EE5599}" type="slidenum">
              <a:rPr lang="en-US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51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 hidden="1">
            <a:extLst>
              <a:ext uri="{FF2B5EF4-FFF2-40B4-BE49-F238E27FC236}">
                <a16:creationId xmlns:a16="http://schemas.microsoft.com/office/drawing/2014/main" id="{21352DAF-6E66-FF40-96EA-963ADB1B4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87043" name="Picture 2">
            <a:extLst>
              <a:ext uri="{FF2B5EF4-FFF2-40B4-BE49-F238E27FC236}">
                <a16:creationId xmlns:a16="http://schemas.microsoft.com/office/drawing/2014/main" id="{FAAC3B6E-44D2-1B4C-A56A-E9FDA49F4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Footer Placeholder 3">
            <a:extLst>
              <a:ext uri="{FF2B5EF4-FFF2-40B4-BE49-F238E27FC236}">
                <a16:creationId xmlns:a16="http://schemas.microsoft.com/office/drawing/2014/main" id="{AEBD0961-7F77-474C-B37D-2B175010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87045" name="Slide Number Placeholder 4">
            <a:extLst>
              <a:ext uri="{FF2B5EF4-FFF2-40B4-BE49-F238E27FC236}">
                <a16:creationId xmlns:a16="http://schemas.microsoft.com/office/drawing/2014/main" id="{37B32A04-93C9-554C-B21B-03D07EDB3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471404-2F00-9942-834C-0E82BAA2D892}" type="slidenum">
              <a:rPr lang="en-US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687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122" name="Rectangle 90121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124" name="Rectangle: Rounded Corners 90123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409" y="1011045"/>
            <a:ext cx="3277394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3D0FA-D4DB-3949-A6CC-E524CF29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19" y="1112969"/>
            <a:ext cx="2952974" cy="41660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ALIASING</a:t>
            </a:r>
          </a:p>
        </p:txBody>
      </p:sp>
      <p:sp>
        <p:nvSpPr>
          <p:cNvPr id="90126" name="Freeform: Shape 90125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0128" name="Freeform: Shape 90127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71133" y="-1"/>
            <a:ext cx="130305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130" name="Freeform: Shape 90129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19805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0117" name="TextBox 3">
            <a:extLst>
              <a:ext uri="{FF2B5EF4-FFF2-40B4-BE49-F238E27FC236}">
                <a16:creationId xmlns:a16="http://schemas.microsoft.com/office/drawing/2014/main" id="{917A67D2-A680-894A-ACAF-6E6465F0D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820880"/>
            <a:ext cx="4073446" cy="48986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marL="571500" indent="-5715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1028700" indent="-5715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485900" indent="-5715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+mn-lt"/>
              </a:rPr>
              <a:t>Never occurs with continuous wave</a:t>
            </a:r>
            <a:endParaRPr lang="en-US" altLang="en-US" sz="2200" dirty="0">
              <a:solidFill>
                <a:schemeClr val="tx1"/>
              </a:solidFill>
              <a:latin typeface="+mn-lt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+mn-lt"/>
              </a:rPr>
              <a:t>Occurs when Doppler sampling rate is too low in comparison to measured velocities.</a:t>
            </a:r>
            <a:endParaRPr lang="en-US" altLang="en-US" sz="2200" dirty="0">
              <a:solidFill>
                <a:schemeClr val="tx1"/>
              </a:solidFill>
              <a:latin typeface="+mn-lt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+mn-lt"/>
              </a:rPr>
              <a:t>Can you fix it?</a:t>
            </a:r>
            <a:endParaRPr lang="en-US" altLang="en-US" sz="2200" dirty="0">
              <a:solidFill>
                <a:schemeClr val="tx1"/>
              </a:solidFill>
              <a:latin typeface="+mn-lt"/>
              <a:cs typeface="Calibri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+mn-lt"/>
              </a:rPr>
              <a:t>Raise the Nyquist limit</a:t>
            </a:r>
            <a:endParaRPr lang="en-US" altLang="en-US" sz="2200" dirty="0">
              <a:solidFill>
                <a:schemeClr val="tx1"/>
              </a:solidFill>
              <a:latin typeface="+mn-lt"/>
              <a:cs typeface="Calibri"/>
            </a:endParaRP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+mn-lt"/>
              </a:rPr>
              <a:t>Raise the speed limit</a:t>
            </a:r>
            <a:endParaRPr lang="en-US" altLang="en-US" sz="2200" dirty="0">
              <a:solidFill>
                <a:schemeClr val="tx1"/>
              </a:solidFill>
              <a:latin typeface="+mn-lt"/>
              <a:cs typeface="Calibri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+mn-lt"/>
              </a:rPr>
              <a:t>Reduce the Doppler shift</a:t>
            </a:r>
            <a:endParaRPr lang="en-US" altLang="en-US" sz="2200" dirty="0">
              <a:solidFill>
                <a:schemeClr val="tx1"/>
              </a:solidFill>
              <a:latin typeface="+mn-lt"/>
              <a:cs typeface="Calibri"/>
            </a:endParaRP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+mn-lt"/>
              </a:rPr>
              <a:t>Reduce the speed</a:t>
            </a:r>
            <a:endParaRPr lang="en-US" altLang="en-US" sz="2200" dirty="0">
              <a:solidFill>
                <a:schemeClr val="tx1"/>
              </a:solidFill>
              <a:latin typeface="+mn-lt"/>
              <a:cs typeface="Calibri"/>
            </a:endParaRPr>
          </a:p>
        </p:txBody>
      </p:sp>
      <p:sp>
        <p:nvSpPr>
          <p:cNvPr id="90132" name="Freeform: Shape 90131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161135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134" name="Freeform: Shape 90133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63731" y="5717905"/>
            <a:ext cx="1328706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136" name="Freeform: Shape 90135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99729" y="6258755"/>
            <a:ext cx="1174455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C37512-2665-1645-841A-82407012F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1999" y="6356350"/>
            <a:ext cx="32302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0116" name="Slide Number Placeholder 4">
            <a:extLst>
              <a:ext uri="{FF2B5EF4-FFF2-40B4-BE49-F238E27FC236}">
                <a16:creationId xmlns:a16="http://schemas.microsoft.com/office/drawing/2014/main" id="{4E64300F-90C4-0043-BAC7-CCE862B6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879747" y="6356350"/>
            <a:ext cx="635603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F720D2A5-CF25-DD4F-BDA9-DD39AA9CF819}" type="slidenum">
              <a:rPr lang="en-US" alt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33</a:t>
            </a:fld>
            <a:endParaRPr lang="en-US" alt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4927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194" name="Rectangle 93193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196" name="Freeform: Shape 9319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A1C3E9-E350-0248-AB82-40B75161C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Aliasing</a:t>
            </a:r>
          </a:p>
        </p:txBody>
      </p:sp>
      <p:sp>
        <p:nvSpPr>
          <p:cNvPr id="93198" name="Arc 9319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189" name="TextBox 3">
            <a:extLst>
              <a:ext uri="{FF2B5EF4-FFF2-40B4-BE49-F238E27FC236}">
                <a16:creationId xmlns:a16="http://schemas.microsoft.com/office/drawing/2014/main" id="{BB67101B-48F6-0940-B448-5A290801C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5481" y="591344"/>
            <a:ext cx="5179868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LESS ALIASING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slower velocity</a:t>
            </a:r>
            <a:endParaRPr lang="en-US" altLang="en-US" dirty="0">
              <a:solidFill>
                <a:schemeClr val="tx1"/>
              </a:solidFill>
              <a:latin typeface="+mn-lt"/>
              <a:ea typeface="Calibri"/>
              <a:cs typeface="Calibri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lower F transducer (reduces Doppler shift)</a:t>
            </a:r>
            <a:endParaRPr lang="en-US" altLang="en-US" dirty="0">
              <a:solidFill>
                <a:schemeClr val="tx1"/>
              </a:solidFill>
              <a:latin typeface="+mn-lt"/>
              <a:ea typeface="Calibri"/>
              <a:cs typeface="Calibri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shallow gate (high PRF)</a:t>
            </a:r>
            <a:endParaRPr lang="en-US" altLang="en-US" dirty="0">
              <a:solidFill>
                <a:schemeClr val="tx1"/>
              </a:solidFill>
              <a:latin typeface="+mn-lt"/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/>
              </a:solidFill>
              <a:latin typeface="+mn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MORE ALIASING</a:t>
            </a:r>
            <a:endParaRPr lang="en-US" altLang="en-US" dirty="0">
              <a:solidFill>
                <a:schemeClr val="tx1"/>
              </a:solidFill>
              <a:latin typeface="+mn-lt"/>
              <a:ea typeface="Calibri"/>
              <a:cs typeface="Calibri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faster velocity</a:t>
            </a:r>
            <a:endParaRPr lang="en-US" altLang="en-US" dirty="0">
              <a:solidFill>
                <a:schemeClr val="tx1"/>
              </a:solidFill>
              <a:latin typeface="+mn-lt"/>
              <a:ea typeface="Calibri"/>
              <a:cs typeface="Calibri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higher F transducer</a:t>
            </a:r>
            <a:endParaRPr lang="en-US" altLang="en-US" dirty="0">
              <a:solidFill>
                <a:schemeClr val="tx1"/>
              </a:solidFill>
              <a:latin typeface="+mn-lt"/>
              <a:ea typeface="Calibri"/>
              <a:cs typeface="Calibri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deep gate (low PRF)</a:t>
            </a:r>
            <a:endParaRPr lang="en-US" altLang="en-US" dirty="0">
              <a:solidFill>
                <a:schemeClr val="tx1"/>
              </a:solidFill>
              <a:latin typeface="+mn-lt"/>
              <a:ea typeface="Calibri"/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9E2825-AF42-0745-9D73-EBBD3274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9383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3188" name="Slide Number Placeholder 3">
            <a:extLst>
              <a:ext uri="{FF2B5EF4-FFF2-40B4-BE49-F238E27FC236}">
                <a16:creationId xmlns:a16="http://schemas.microsoft.com/office/drawing/2014/main" id="{92769A0C-74F6-DE44-AF69-1BF299D0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56173" y="6356350"/>
            <a:ext cx="1359176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AF20E54E-FE79-AF4A-949A-0061D52F6F79}" type="slidenum">
              <a:rPr lang="en-US" alt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34</a:t>
            </a:fld>
            <a:endParaRPr lang="en-US" alt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4464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220" name="Rectangle 9421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212" name="Picture 2" descr="https://iame.com/online/liver_transplant_ultrasound/images/Picture10.jpg">
            <a:extLst>
              <a:ext uri="{FF2B5EF4-FFF2-40B4-BE49-F238E27FC236}">
                <a16:creationId xmlns:a16="http://schemas.microsoft.com/office/drawing/2014/main" id="{6CA422AB-E7F8-FC42-9BCD-96C8EDE83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741" y="2418310"/>
            <a:ext cx="2526726" cy="202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9" name="Freeform: Shape 94218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2494" y="0"/>
            <a:ext cx="5671506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13767402-AB4C-5449-8CA8-42D2F10EB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515" y="457201"/>
            <a:ext cx="4002953" cy="1835911"/>
          </a:xfrm>
        </p:spPr>
        <p:txBody>
          <a:bodyPr anchor="b">
            <a:normAutofit/>
          </a:bodyPr>
          <a:lstStyle/>
          <a:p>
            <a:pPr eaLnBrk="1" hangingPunct="1"/>
            <a:r>
              <a:rPr lang="en-US" altLang="en-US" sz="4700">
                <a:solidFill>
                  <a:srgbClr val="FFFFFF"/>
                </a:solidFill>
              </a:rPr>
              <a:t>Avoiding Aliasing</a:t>
            </a:r>
          </a:p>
        </p:txBody>
      </p:sp>
      <p:sp>
        <p:nvSpPr>
          <p:cNvPr id="94221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9514" y="2560829"/>
            <a:ext cx="3771900" cy="18288"/>
          </a:xfrm>
          <a:custGeom>
            <a:avLst/>
            <a:gdLst>
              <a:gd name="connsiteX0" fmla="*/ 0 w 3771900"/>
              <a:gd name="connsiteY0" fmla="*/ 0 h 18288"/>
              <a:gd name="connsiteX1" fmla="*/ 704088 w 3771900"/>
              <a:gd name="connsiteY1" fmla="*/ 0 h 18288"/>
              <a:gd name="connsiteX2" fmla="*/ 1370457 w 3771900"/>
              <a:gd name="connsiteY2" fmla="*/ 0 h 18288"/>
              <a:gd name="connsiteX3" fmla="*/ 2036826 w 3771900"/>
              <a:gd name="connsiteY3" fmla="*/ 0 h 18288"/>
              <a:gd name="connsiteX4" fmla="*/ 2552319 w 3771900"/>
              <a:gd name="connsiteY4" fmla="*/ 0 h 18288"/>
              <a:gd name="connsiteX5" fmla="*/ 3105531 w 3771900"/>
              <a:gd name="connsiteY5" fmla="*/ 0 h 18288"/>
              <a:gd name="connsiteX6" fmla="*/ 3771900 w 3771900"/>
              <a:gd name="connsiteY6" fmla="*/ 0 h 18288"/>
              <a:gd name="connsiteX7" fmla="*/ 3771900 w 3771900"/>
              <a:gd name="connsiteY7" fmla="*/ 18288 h 18288"/>
              <a:gd name="connsiteX8" fmla="*/ 3143250 w 3771900"/>
              <a:gd name="connsiteY8" fmla="*/ 18288 h 18288"/>
              <a:gd name="connsiteX9" fmla="*/ 2627757 w 3771900"/>
              <a:gd name="connsiteY9" fmla="*/ 18288 h 18288"/>
              <a:gd name="connsiteX10" fmla="*/ 2112264 w 3771900"/>
              <a:gd name="connsiteY10" fmla="*/ 18288 h 18288"/>
              <a:gd name="connsiteX11" fmla="*/ 1445895 w 3771900"/>
              <a:gd name="connsiteY11" fmla="*/ 18288 h 18288"/>
              <a:gd name="connsiteX12" fmla="*/ 892683 w 3771900"/>
              <a:gd name="connsiteY12" fmla="*/ 18288 h 18288"/>
              <a:gd name="connsiteX13" fmla="*/ 0 w 3771900"/>
              <a:gd name="connsiteY13" fmla="*/ 18288 h 18288"/>
              <a:gd name="connsiteX14" fmla="*/ 0 w 3771900"/>
              <a:gd name="connsiteY14" fmla="*/ 0 h 18288"/>
              <a:gd name="connsiteX0" fmla="*/ 0 w 3771900"/>
              <a:gd name="connsiteY0" fmla="*/ 0 h 18288"/>
              <a:gd name="connsiteX1" fmla="*/ 590931 w 3771900"/>
              <a:gd name="connsiteY1" fmla="*/ 0 h 18288"/>
              <a:gd name="connsiteX2" fmla="*/ 1106424 w 3771900"/>
              <a:gd name="connsiteY2" fmla="*/ 0 h 18288"/>
              <a:gd name="connsiteX3" fmla="*/ 1810512 w 3771900"/>
              <a:gd name="connsiteY3" fmla="*/ 0 h 18288"/>
              <a:gd name="connsiteX4" fmla="*/ 2401443 w 3771900"/>
              <a:gd name="connsiteY4" fmla="*/ 0 h 18288"/>
              <a:gd name="connsiteX5" fmla="*/ 2992374 w 3771900"/>
              <a:gd name="connsiteY5" fmla="*/ 0 h 18288"/>
              <a:gd name="connsiteX6" fmla="*/ 3771900 w 3771900"/>
              <a:gd name="connsiteY6" fmla="*/ 0 h 18288"/>
              <a:gd name="connsiteX7" fmla="*/ 3771900 w 3771900"/>
              <a:gd name="connsiteY7" fmla="*/ 18288 h 18288"/>
              <a:gd name="connsiteX8" fmla="*/ 3143250 w 3771900"/>
              <a:gd name="connsiteY8" fmla="*/ 18288 h 18288"/>
              <a:gd name="connsiteX9" fmla="*/ 2627757 w 3771900"/>
              <a:gd name="connsiteY9" fmla="*/ 18288 h 18288"/>
              <a:gd name="connsiteX10" fmla="*/ 1999107 w 3771900"/>
              <a:gd name="connsiteY10" fmla="*/ 18288 h 18288"/>
              <a:gd name="connsiteX11" fmla="*/ 1370457 w 3771900"/>
              <a:gd name="connsiteY11" fmla="*/ 18288 h 18288"/>
              <a:gd name="connsiteX12" fmla="*/ 779526 w 3771900"/>
              <a:gd name="connsiteY12" fmla="*/ 18288 h 18288"/>
              <a:gd name="connsiteX13" fmla="*/ 0 w 3771900"/>
              <a:gd name="connsiteY13" fmla="*/ 18288 h 18288"/>
              <a:gd name="connsiteX14" fmla="*/ 0 w 37719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71900" h="18288" fill="none" extrusionOk="0">
                <a:moveTo>
                  <a:pt x="0" y="0"/>
                </a:moveTo>
                <a:cubicBezTo>
                  <a:pt x="287436" y="-36175"/>
                  <a:pt x="366245" y="33246"/>
                  <a:pt x="704088" y="0"/>
                </a:cubicBezTo>
                <a:cubicBezTo>
                  <a:pt x="1023542" y="-9212"/>
                  <a:pt x="1135888" y="21706"/>
                  <a:pt x="1370457" y="0"/>
                </a:cubicBezTo>
                <a:cubicBezTo>
                  <a:pt x="1612643" y="1012"/>
                  <a:pt x="1918282" y="-28472"/>
                  <a:pt x="2036826" y="0"/>
                </a:cubicBezTo>
                <a:cubicBezTo>
                  <a:pt x="2158661" y="40105"/>
                  <a:pt x="2354247" y="26415"/>
                  <a:pt x="2552319" y="0"/>
                </a:cubicBezTo>
                <a:cubicBezTo>
                  <a:pt x="2716777" y="-17114"/>
                  <a:pt x="2824915" y="23043"/>
                  <a:pt x="3105531" y="0"/>
                </a:cubicBezTo>
                <a:cubicBezTo>
                  <a:pt x="3381044" y="-32429"/>
                  <a:pt x="3596902" y="3395"/>
                  <a:pt x="3771900" y="0"/>
                </a:cubicBezTo>
                <a:cubicBezTo>
                  <a:pt x="3771609" y="9035"/>
                  <a:pt x="3771801" y="15148"/>
                  <a:pt x="3771900" y="18288"/>
                </a:cubicBezTo>
                <a:cubicBezTo>
                  <a:pt x="3457794" y="19957"/>
                  <a:pt x="3415448" y="-15179"/>
                  <a:pt x="3143250" y="18288"/>
                </a:cubicBezTo>
                <a:cubicBezTo>
                  <a:pt x="2866953" y="44091"/>
                  <a:pt x="2852564" y="22861"/>
                  <a:pt x="2627757" y="18288"/>
                </a:cubicBezTo>
                <a:cubicBezTo>
                  <a:pt x="2412632" y="15061"/>
                  <a:pt x="2228768" y="-1260"/>
                  <a:pt x="2112264" y="18288"/>
                </a:cubicBezTo>
                <a:cubicBezTo>
                  <a:pt x="1975640" y="66897"/>
                  <a:pt x="1635725" y="-13484"/>
                  <a:pt x="1445895" y="18288"/>
                </a:cubicBezTo>
                <a:cubicBezTo>
                  <a:pt x="1247266" y="8685"/>
                  <a:pt x="1124650" y="19647"/>
                  <a:pt x="892683" y="18288"/>
                </a:cubicBezTo>
                <a:cubicBezTo>
                  <a:pt x="637653" y="4646"/>
                  <a:pt x="185278" y="-30427"/>
                  <a:pt x="0" y="18288"/>
                </a:cubicBezTo>
                <a:cubicBezTo>
                  <a:pt x="-470" y="12661"/>
                  <a:pt x="773" y="6041"/>
                  <a:pt x="0" y="0"/>
                </a:cubicBezTo>
                <a:close/>
              </a:path>
              <a:path w="3771900" h="18288" stroke="0" extrusionOk="0">
                <a:moveTo>
                  <a:pt x="0" y="0"/>
                </a:moveTo>
                <a:cubicBezTo>
                  <a:pt x="191819" y="-28991"/>
                  <a:pt x="417180" y="8728"/>
                  <a:pt x="590931" y="0"/>
                </a:cubicBezTo>
                <a:cubicBezTo>
                  <a:pt x="784185" y="36025"/>
                  <a:pt x="942031" y="-7179"/>
                  <a:pt x="1106424" y="0"/>
                </a:cubicBezTo>
                <a:cubicBezTo>
                  <a:pt x="1308616" y="2226"/>
                  <a:pt x="1630174" y="34516"/>
                  <a:pt x="1810512" y="0"/>
                </a:cubicBezTo>
                <a:cubicBezTo>
                  <a:pt x="2022091" y="-3811"/>
                  <a:pt x="2188284" y="60598"/>
                  <a:pt x="2401443" y="0"/>
                </a:cubicBezTo>
                <a:cubicBezTo>
                  <a:pt x="2637014" y="-16349"/>
                  <a:pt x="2745608" y="-42652"/>
                  <a:pt x="2992374" y="0"/>
                </a:cubicBezTo>
                <a:cubicBezTo>
                  <a:pt x="3199629" y="42236"/>
                  <a:pt x="3496969" y="9414"/>
                  <a:pt x="3771900" y="0"/>
                </a:cubicBezTo>
                <a:cubicBezTo>
                  <a:pt x="3771420" y="6734"/>
                  <a:pt x="3771655" y="13051"/>
                  <a:pt x="3771900" y="18288"/>
                </a:cubicBezTo>
                <a:cubicBezTo>
                  <a:pt x="3462953" y="18781"/>
                  <a:pt x="3361132" y="1005"/>
                  <a:pt x="3143250" y="18288"/>
                </a:cubicBezTo>
                <a:cubicBezTo>
                  <a:pt x="2921481" y="34309"/>
                  <a:pt x="2854045" y="33328"/>
                  <a:pt x="2627757" y="18288"/>
                </a:cubicBezTo>
                <a:cubicBezTo>
                  <a:pt x="2409270" y="9750"/>
                  <a:pt x="2187246" y="-7226"/>
                  <a:pt x="1999107" y="18288"/>
                </a:cubicBezTo>
                <a:cubicBezTo>
                  <a:pt x="1815666" y="58826"/>
                  <a:pt x="1527808" y="-26152"/>
                  <a:pt x="1370457" y="18288"/>
                </a:cubicBezTo>
                <a:cubicBezTo>
                  <a:pt x="1214923" y="5764"/>
                  <a:pt x="1016212" y="-1456"/>
                  <a:pt x="779526" y="18288"/>
                </a:cubicBezTo>
                <a:cubicBezTo>
                  <a:pt x="536663" y="13268"/>
                  <a:pt x="178663" y="4126"/>
                  <a:pt x="0" y="18288"/>
                </a:cubicBezTo>
                <a:cubicBezTo>
                  <a:pt x="675" y="10011"/>
                  <a:pt x="125" y="8388"/>
                  <a:pt x="0" y="0"/>
                </a:cubicBezTo>
                <a:close/>
              </a:path>
              <a:path w="3771900" h="18288" fill="none" stroke="0" extrusionOk="0">
                <a:moveTo>
                  <a:pt x="0" y="0"/>
                </a:moveTo>
                <a:cubicBezTo>
                  <a:pt x="271103" y="-25687"/>
                  <a:pt x="370438" y="30140"/>
                  <a:pt x="704088" y="0"/>
                </a:cubicBezTo>
                <a:cubicBezTo>
                  <a:pt x="1051115" y="-25477"/>
                  <a:pt x="1106895" y="16187"/>
                  <a:pt x="1370457" y="0"/>
                </a:cubicBezTo>
                <a:cubicBezTo>
                  <a:pt x="1595146" y="2237"/>
                  <a:pt x="1896955" y="5767"/>
                  <a:pt x="2036826" y="0"/>
                </a:cubicBezTo>
                <a:cubicBezTo>
                  <a:pt x="2142627" y="2170"/>
                  <a:pt x="2421721" y="38840"/>
                  <a:pt x="2552319" y="0"/>
                </a:cubicBezTo>
                <a:cubicBezTo>
                  <a:pt x="2724848" y="-23030"/>
                  <a:pt x="2834005" y="15708"/>
                  <a:pt x="3105531" y="0"/>
                </a:cubicBezTo>
                <a:cubicBezTo>
                  <a:pt x="3342444" y="-24681"/>
                  <a:pt x="3609910" y="18784"/>
                  <a:pt x="3771900" y="0"/>
                </a:cubicBezTo>
                <a:cubicBezTo>
                  <a:pt x="3771328" y="8167"/>
                  <a:pt x="3771537" y="15177"/>
                  <a:pt x="3771900" y="18288"/>
                </a:cubicBezTo>
                <a:cubicBezTo>
                  <a:pt x="3464839" y="21068"/>
                  <a:pt x="3426011" y="-5801"/>
                  <a:pt x="3143250" y="18288"/>
                </a:cubicBezTo>
                <a:cubicBezTo>
                  <a:pt x="2863841" y="43255"/>
                  <a:pt x="2853465" y="28308"/>
                  <a:pt x="2627757" y="18288"/>
                </a:cubicBezTo>
                <a:cubicBezTo>
                  <a:pt x="2409491" y="18900"/>
                  <a:pt x="2243209" y="25448"/>
                  <a:pt x="2112264" y="18288"/>
                </a:cubicBezTo>
                <a:cubicBezTo>
                  <a:pt x="1997644" y="61180"/>
                  <a:pt x="1680001" y="64423"/>
                  <a:pt x="1445895" y="18288"/>
                </a:cubicBezTo>
                <a:cubicBezTo>
                  <a:pt x="1252635" y="3548"/>
                  <a:pt x="1127940" y="-648"/>
                  <a:pt x="892683" y="18288"/>
                </a:cubicBezTo>
                <a:cubicBezTo>
                  <a:pt x="631867" y="19114"/>
                  <a:pt x="176899" y="-29012"/>
                  <a:pt x="0" y="18288"/>
                </a:cubicBezTo>
                <a:cubicBezTo>
                  <a:pt x="-201" y="11951"/>
                  <a:pt x="215" y="487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771900"/>
                      <a:gd name="connsiteY0" fmla="*/ 0 h 18288"/>
                      <a:gd name="connsiteX1" fmla="*/ 704088 w 3771900"/>
                      <a:gd name="connsiteY1" fmla="*/ 0 h 18288"/>
                      <a:gd name="connsiteX2" fmla="*/ 1370457 w 3771900"/>
                      <a:gd name="connsiteY2" fmla="*/ 0 h 18288"/>
                      <a:gd name="connsiteX3" fmla="*/ 2036826 w 3771900"/>
                      <a:gd name="connsiteY3" fmla="*/ 0 h 18288"/>
                      <a:gd name="connsiteX4" fmla="*/ 2552319 w 3771900"/>
                      <a:gd name="connsiteY4" fmla="*/ 0 h 18288"/>
                      <a:gd name="connsiteX5" fmla="*/ 3105531 w 3771900"/>
                      <a:gd name="connsiteY5" fmla="*/ 0 h 18288"/>
                      <a:gd name="connsiteX6" fmla="*/ 3771900 w 3771900"/>
                      <a:gd name="connsiteY6" fmla="*/ 0 h 18288"/>
                      <a:gd name="connsiteX7" fmla="*/ 3771900 w 3771900"/>
                      <a:gd name="connsiteY7" fmla="*/ 18288 h 18288"/>
                      <a:gd name="connsiteX8" fmla="*/ 3143250 w 3771900"/>
                      <a:gd name="connsiteY8" fmla="*/ 18288 h 18288"/>
                      <a:gd name="connsiteX9" fmla="*/ 2627757 w 3771900"/>
                      <a:gd name="connsiteY9" fmla="*/ 18288 h 18288"/>
                      <a:gd name="connsiteX10" fmla="*/ 2112264 w 3771900"/>
                      <a:gd name="connsiteY10" fmla="*/ 18288 h 18288"/>
                      <a:gd name="connsiteX11" fmla="*/ 1445895 w 3771900"/>
                      <a:gd name="connsiteY11" fmla="*/ 18288 h 18288"/>
                      <a:gd name="connsiteX12" fmla="*/ 892683 w 3771900"/>
                      <a:gd name="connsiteY12" fmla="*/ 18288 h 18288"/>
                      <a:gd name="connsiteX13" fmla="*/ 0 w 3771900"/>
                      <a:gd name="connsiteY13" fmla="*/ 18288 h 18288"/>
                      <a:gd name="connsiteX14" fmla="*/ 0 w 3771900"/>
                      <a:gd name="connsiteY14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771900" h="18288" fill="none" extrusionOk="0">
                        <a:moveTo>
                          <a:pt x="0" y="0"/>
                        </a:moveTo>
                        <a:cubicBezTo>
                          <a:pt x="285982" y="-16509"/>
                          <a:pt x="373591" y="28957"/>
                          <a:pt x="704088" y="0"/>
                        </a:cubicBezTo>
                        <a:cubicBezTo>
                          <a:pt x="1034585" y="-28957"/>
                          <a:pt x="1127575" y="15529"/>
                          <a:pt x="1370457" y="0"/>
                        </a:cubicBezTo>
                        <a:cubicBezTo>
                          <a:pt x="1613339" y="-15529"/>
                          <a:pt x="1901330" y="-18417"/>
                          <a:pt x="2036826" y="0"/>
                        </a:cubicBezTo>
                        <a:cubicBezTo>
                          <a:pt x="2172322" y="18417"/>
                          <a:pt x="2391554" y="24426"/>
                          <a:pt x="2552319" y="0"/>
                        </a:cubicBezTo>
                        <a:cubicBezTo>
                          <a:pt x="2713084" y="-24426"/>
                          <a:pt x="2832344" y="19126"/>
                          <a:pt x="3105531" y="0"/>
                        </a:cubicBezTo>
                        <a:cubicBezTo>
                          <a:pt x="3378718" y="-19126"/>
                          <a:pt x="3624591" y="4962"/>
                          <a:pt x="3771900" y="0"/>
                        </a:cubicBezTo>
                        <a:cubicBezTo>
                          <a:pt x="3771400" y="8855"/>
                          <a:pt x="3772009" y="14521"/>
                          <a:pt x="3771900" y="18288"/>
                        </a:cubicBezTo>
                        <a:cubicBezTo>
                          <a:pt x="3458898" y="17742"/>
                          <a:pt x="3421743" y="-6827"/>
                          <a:pt x="3143250" y="18288"/>
                        </a:cubicBezTo>
                        <a:cubicBezTo>
                          <a:pt x="2864757" y="43403"/>
                          <a:pt x="2852800" y="27764"/>
                          <a:pt x="2627757" y="18288"/>
                        </a:cubicBezTo>
                        <a:cubicBezTo>
                          <a:pt x="2402714" y="8812"/>
                          <a:pt x="2240384" y="-3809"/>
                          <a:pt x="2112264" y="18288"/>
                        </a:cubicBezTo>
                        <a:cubicBezTo>
                          <a:pt x="1984144" y="40385"/>
                          <a:pt x="1648028" y="25259"/>
                          <a:pt x="1445895" y="18288"/>
                        </a:cubicBezTo>
                        <a:cubicBezTo>
                          <a:pt x="1243762" y="11317"/>
                          <a:pt x="1123026" y="22466"/>
                          <a:pt x="892683" y="18288"/>
                        </a:cubicBezTo>
                        <a:cubicBezTo>
                          <a:pt x="662340" y="14110"/>
                          <a:pt x="180978" y="-26198"/>
                          <a:pt x="0" y="18288"/>
                        </a:cubicBezTo>
                        <a:cubicBezTo>
                          <a:pt x="683" y="12014"/>
                          <a:pt x="724" y="5908"/>
                          <a:pt x="0" y="0"/>
                        </a:cubicBezTo>
                        <a:close/>
                      </a:path>
                      <a:path w="3771900" h="18288" stroke="0" extrusionOk="0">
                        <a:moveTo>
                          <a:pt x="0" y="0"/>
                        </a:moveTo>
                        <a:cubicBezTo>
                          <a:pt x="168080" y="-24280"/>
                          <a:pt x="426899" y="-27643"/>
                          <a:pt x="590931" y="0"/>
                        </a:cubicBezTo>
                        <a:cubicBezTo>
                          <a:pt x="754963" y="27643"/>
                          <a:pt x="943937" y="-964"/>
                          <a:pt x="1106424" y="0"/>
                        </a:cubicBezTo>
                        <a:cubicBezTo>
                          <a:pt x="1268911" y="964"/>
                          <a:pt x="1620128" y="24107"/>
                          <a:pt x="1810512" y="0"/>
                        </a:cubicBezTo>
                        <a:cubicBezTo>
                          <a:pt x="2000896" y="-24107"/>
                          <a:pt x="2173109" y="23508"/>
                          <a:pt x="2401443" y="0"/>
                        </a:cubicBezTo>
                        <a:cubicBezTo>
                          <a:pt x="2629777" y="-23508"/>
                          <a:pt x="2762620" y="-19902"/>
                          <a:pt x="2992374" y="0"/>
                        </a:cubicBezTo>
                        <a:cubicBezTo>
                          <a:pt x="3222128" y="19902"/>
                          <a:pt x="3483193" y="6322"/>
                          <a:pt x="3771900" y="0"/>
                        </a:cubicBezTo>
                        <a:cubicBezTo>
                          <a:pt x="3771002" y="7180"/>
                          <a:pt x="3772069" y="13790"/>
                          <a:pt x="3771900" y="18288"/>
                        </a:cubicBezTo>
                        <a:cubicBezTo>
                          <a:pt x="3466427" y="17166"/>
                          <a:pt x="3360902" y="-2444"/>
                          <a:pt x="3143250" y="18288"/>
                        </a:cubicBezTo>
                        <a:cubicBezTo>
                          <a:pt x="2925598" y="39020"/>
                          <a:pt x="2852709" y="34774"/>
                          <a:pt x="2627757" y="18288"/>
                        </a:cubicBezTo>
                        <a:cubicBezTo>
                          <a:pt x="2402805" y="1802"/>
                          <a:pt x="2156087" y="-12568"/>
                          <a:pt x="1999107" y="18288"/>
                        </a:cubicBezTo>
                        <a:cubicBezTo>
                          <a:pt x="1842127" y="49144"/>
                          <a:pt x="1528676" y="3672"/>
                          <a:pt x="1370457" y="18288"/>
                        </a:cubicBezTo>
                        <a:cubicBezTo>
                          <a:pt x="1212238" y="32905"/>
                          <a:pt x="1007440" y="24475"/>
                          <a:pt x="779526" y="18288"/>
                        </a:cubicBezTo>
                        <a:cubicBezTo>
                          <a:pt x="551612" y="12101"/>
                          <a:pt x="175765" y="8638"/>
                          <a:pt x="0" y="18288"/>
                        </a:cubicBezTo>
                        <a:cubicBezTo>
                          <a:pt x="571" y="10093"/>
                          <a:pt x="-125" y="840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42993BE3-6658-E141-AFAF-6C58F68DF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515" y="2798064"/>
            <a:ext cx="4095821" cy="3417611"/>
          </a:xfrm>
        </p:spPr>
        <p:txBody>
          <a:bodyPr anchor="t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1800">
                <a:solidFill>
                  <a:srgbClr val="FFFFFF"/>
                </a:solidFill>
              </a:rPr>
              <a:t>Adjust the scale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>
                <a:solidFill>
                  <a:srgbClr val="FFFFFF"/>
                </a:solidFill>
              </a:rPr>
              <a:t>This increases the PRF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>
                <a:solidFill>
                  <a:srgbClr val="FFFFFF"/>
                </a:solidFill>
              </a:rPr>
              <a:t>Select  a transducer with a lower frequency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>
                <a:solidFill>
                  <a:srgbClr val="FFFFFF"/>
                </a:solidFill>
              </a:rPr>
              <a:t>Select a new view with a shallow sample volume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>
                <a:solidFill>
                  <a:srgbClr val="FFFFFF"/>
                </a:solidFill>
              </a:rPr>
              <a:t>Use continuous wave Doppler (does not have aliasing)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>
                <a:solidFill>
                  <a:srgbClr val="FFFFFF"/>
                </a:solidFill>
              </a:rPr>
              <a:t>Shift the baseline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>
                <a:solidFill>
                  <a:srgbClr val="FFFFFF"/>
                </a:solidFill>
              </a:rPr>
              <a:t>This improves the appearance of aliasing but does not eliminate it- Purely a cosmetic fix </a:t>
            </a:r>
          </a:p>
        </p:txBody>
      </p:sp>
    </p:spTree>
    <p:extLst>
      <p:ext uri="{BB962C8B-B14F-4D97-AF65-F5344CB8AC3E}">
        <p14:creationId xmlns:p14="http://schemas.microsoft.com/office/powerpoint/2010/main" val="682734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 hidden="1">
            <a:extLst>
              <a:ext uri="{FF2B5EF4-FFF2-40B4-BE49-F238E27FC236}">
                <a16:creationId xmlns:a16="http://schemas.microsoft.com/office/drawing/2014/main" id="{B36BE2C9-6BBE-4844-BD28-85626B672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95235" name="Picture 2">
            <a:extLst>
              <a:ext uri="{FF2B5EF4-FFF2-40B4-BE49-F238E27FC236}">
                <a16:creationId xmlns:a16="http://schemas.microsoft.com/office/drawing/2014/main" id="{64269572-5E73-924C-AE5D-DECC2758B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6" name="TextBox 1">
            <a:extLst>
              <a:ext uri="{FF2B5EF4-FFF2-40B4-BE49-F238E27FC236}">
                <a16:creationId xmlns:a16="http://schemas.microsoft.com/office/drawing/2014/main" id="{C660D615-3709-7841-9483-88D4797DB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914400"/>
            <a:ext cx="17526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CC00"/>
                </a:solidFill>
                <a:latin typeface="Times New Roman" panose="02020603050405020304" pitchFamily="18" charset="0"/>
              </a:rPr>
              <a:t>Adjusting the Scale</a:t>
            </a:r>
          </a:p>
        </p:txBody>
      </p:sp>
    </p:spTree>
    <p:extLst>
      <p:ext uri="{BB962C8B-B14F-4D97-AF65-F5344CB8AC3E}">
        <p14:creationId xmlns:p14="http://schemas.microsoft.com/office/powerpoint/2010/main" val="1015616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 hidden="1">
            <a:extLst>
              <a:ext uri="{FF2B5EF4-FFF2-40B4-BE49-F238E27FC236}">
                <a16:creationId xmlns:a16="http://schemas.microsoft.com/office/drawing/2014/main" id="{52DA19A3-CA8C-7949-A338-FDC0DCB9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96259" name="Picture 2">
            <a:extLst>
              <a:ext uri="{FF2B5EF4-FFF2-40B4-BE49-F238E27FC236}">
                <a16:creationId xmlns:a16="http://schemas.microsoft.com/office/drawing/2014/main" id="{EB805358-6246-6947-BBAA-75496B33E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TextBox 3">
            <a:extLst>
              <a:ext uri="{FF2B5EF4-FFF2-40B4-BE49-F238E27FC236}">
                <a16:creationId xmlns:a16="http://schemas.microsoft.com/office/drawing/2014/main" id="{05D4DD8C-5091-B446-A1AF-55F641A98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85800"/>
            <a:ext cx="17526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CC00"/>
                </a:solidFill>
                <a:latin typeface="Times New Roman" panose="02020603050405020304" pitchFamily="18" charset="0"/>
              </a:rPr>
              <a:t>Adjusting the Scale</a:t>
            </a:r>
          </a:p>
        </p:txBody>
      </p:sp>
    </p:spTree>
    <p:extLst>
      <p:ext uri="{BB962C8B-B14F-4D97-AF65-F5344CB8AC3E}">
        <p14:creationId xmlns:p14="http://schemas.microsoft.com/office/powerpoint/2010/main" val="4190365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 hidden="1">
            <a:extLst>
              <a:ext uri="{FF2B5EF4-FFF2-40B4-BE49-F238E27FC236}">
                <a16:creationId xmlns:a16="http://schemas.microsoft.com/office/drawing/2014/main" id="{B894B90D-4223-814A-B1C3-C668EE79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97283" name="Picture 2">
            <a:extLst>
              <a:ext uri="{FF2B5EF4-FFF2-40B4-BE49-F238E27FC236}">
                <a16:creationId xmlns:a16="http://schemas.microsoft.com/office/drawing/2014/main" id="{2091C42B-48FD-214F-9506-3A569807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4" name="TextBox 3">
            <a:extLst>
              <a:ext uri="{FF2B5EF4-FFF2-40B4-BE49-F238E27FC236}">
                <a16:creationId xmlns:a16="http://schemas.microsoft.com/office/drawing/2014/main" id="{AA55D1B8-EA66-A34E-9E39-9AB4CC17F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914400"/>
            <a:ext cx="19812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CC00"/>
                </a:solidFill>
                <a:latin typeface="Times New Roman" panose="02020603050405020304" pitchFamily="18" charset="0"/>
              </a:rPr>
              <a:t>Adjusting the Sample volume</a:t>
            </a:r>
          </a:p>
        </p:txBody>
      </p:sp>
    </p:spTree>
    <p:extLst>
      <p:ext uri="{BB962C8B-B14F-4D97-AF65-F5344CB8AC3E}">
        <p14:creationId xmlns:p14="http://schemas.microsoft.com/office/powerpoint/2010/main" val="1822425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 hidden="1">
            <a:extLst>
              <a:ext uri="{FF2B5EF4-FFF2-40B4-BE49-F238E27FC236}">
                <a16:creationId xmlns:a16="http://schemas.microsoft.com/office/drawing/2014/main" id="{A356C19E-634C-9D42-AD78-379E1F1E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98307" name="Picture 2">
            <a:extLst>
              <a:ext uri="{FF2B5EF4-FFF2-40B4-BE49-F238E27FC236}">
                <a16:creationId xmlns:a16="http://schemas.microsoft.com/office/drawing/2014/main" id="{A4D05F6E-8C0B-AF4E-A7E7-0D26C5DBE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8" name="TextBox 3">
            <a:extLst>
              <a:ext uri="{FF2B5EF4-FFF2-40B4-BE49-F238E27FC236}">
                <a16:creationId xmlns:a16="http://schemas.microsoft.com/office/drawing/2014/main" id="{3DDD59CA-F64D-704B-B9F9-27378B0A8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09600"/>
            <a:ext cx="19812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CC00"/>
                </a:solidFill>
                <a:latin typeface="Times New Roman" panose="02020603050405020304" pitchFamily="18" charset="0"/>
              </a:rPr>
              <a:t>Adjusting the Sample volume</a:t>
            </a:r>
          </a:p>
        </p:txBody>
      </p:sp>
    </p:spTree>
    <p:extLst>
      <p:ext uri="{BB962C8B-B14F-4D97-AF65-F5344CB8AC3E}">
        <p14:creationId xmlns:p14="http://schemas.microsoft.com/office/powerpoint/2010/main" val="420363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532214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Doppler Equation</a:t>
            </a:r>
          </a:p>
        </p:txBody>
      </p:sp>
      <p:pic>
        <p:nvPicPr>
          <p:cNvPr id="4" name="Content Placeholder 3" descr="dopp3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82600" y="454073"/>
            <a:ext cx="8178799" cy="42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10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 hidden="1">
            <a:extLst>
              <a:ext uri="{FF2B5EF4-FFF2-40B4-BE49-F238E27FC236}">
                <a16:creationId xmlns:a16="http://schemas.microsoft.com/office/drawing/2014/main" id="{6977EB98-9E01-4747-8A5C-352859C4E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99331" name="Picture 2">
            <a:extLst>
              <a:ext uri="{FF2B5EF4-FFF2-40B4-BE49-F238E27FC236}">
                <a16:creationId xmlns:a16="http://schemas.microsoft.com/office/drawing/2014/main" id="{979E3E2C-B71B-8E47-98AE-05AA1715B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88" y="-4763"/>
            <a:ext cx="914400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2" name="TextBox 3">
            <a:extLst>
              <a:ext uri="{FF2B5EF4-FFF2-40B4-BE49-F238E27FC236}">
                <a16:creationId xmlns:a16="http://schemas.microsoft.com/office/drawing/2014/main" id="{740DC2EB-BD68-8B4F-8B2F-89D29C14D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"/>
            <a:ext cx="19812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CC00"/>
                </a:solidFill>
                <a:latin typeface="Times New Roman" panose="02020603050405020304" pitchFamily="18" charset="0"/>
              </a:rPr>
              <a:t>Adjusting the Frequency</a:t>
            </a:r>
          </a:p>
        </p:txBody>
      </p:sp>
    </p:spTree>
    <p:extLst>
      <p:ext uri="{BB962C8B-B14F-4D97-AF65-F5344CB8AC3E}">
        <p14:creationId xmlns:p14="http://schemas.microsoft.com/office/powerpoint/2010/main" val="1852871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 hidden="1">
            <a:extLst>
              <a:ext uri="{FF2B5EF4-FFF2-40B4-BE49-F238E27FC236}">
                <a16:creationId xmlns:a16="http://schemas.microsoft.com/office/drawing/2014/main" id="{9E5834F7-F65D-4D43-BC78-FC7A18ED5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00355" name="Picture 2">
            <a:extLst>
              <a:ext uri="{FF2B5EF4-FFF2-40B4-BE49-F238E27FC236}">
                <a16:creationId xmlns:a16="http://schemas.microsoft.com/office/drawing/2014/main" id="{128F398A-833F-7846-A27F-2B71ADA37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63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6" name="TextBox 3">
            <a:extLst>
              <a:ext uri="{FF2B5EF4-FFF2-40B4-BE49-F238E27FC236}">
                <a16:creationId xmlns:a16="http://schemas.microsoft.com/office/drawing/2014/main" id="{90ABAAB6-0540-B64B-B125-52DBF718A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89" y="4379495"/>
            <a:ext cx="19812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2800" dirty="0">
                <a:solidFill>
                  <a:srgbClr val="FFCC00"/>
                </a:solidFill>
                <a:latin typeface="Times New Roman"/>
                <a:cs typeface="Times New Roman"/>
              </a:rPr>
              <a:t>Adjusting the Baseline</a:t>
            </a:r>
            <a:endParaRPr lang="en-US" altLang="en-US" sz="2800" dirty="0">
              <a:solidFill>
                <a:srgbClr val="FFCC00"/>
              </a:solidFill>
              <a:latin typeface="Times New Roman" panose="02020603050405020304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028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 hidden="1">
            <a:extLst>
              <a:ext uri="{FF2B5EF4-FFF2-40B4-BE49-F238E27FC236}">
                <a16:creationId xmlns:a16="http://schemas.microsoft.com/office/drawing/2014/main" id="{BE889808-C8BE-8549-9180-C51BEA8E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01379" name="Picture 2">
            <a:extLst>
              <a:ext uri="{FF2B5EF4-FFF2-40B4-BE49-F238E27FC236}">
                <a16:creationId xmlns:a16="http://schemas.microsoft.com/office/drawing/2014/main" id="{E06D7B16-9B18-784D-BDB4-17A449B19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78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0" name="TextBox 3">
            <a:extLst>
              <a:ext uri="{FF2B5EF4-FFF2-40B4-BE49-F238E27FC236}">
                <a16:creationId xmlns:a16="http://schemas.microsoft.com/office/drawing/2014/main" id="{E9DC414E-82FD-0543-8D5F-B17AAC489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"/>
            <a:ext cx="1981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CC00"/>
                </a:solidFill>
                <a:latin typeface="Times New Roman" panose="02020603050405020304" pitchFamily="18" charset="0"/>
              </a:rPr>
              <a:t>Adjusting the Baseline</a:t>
            </a:r>
          </a:p>
        </p:txBody>
      </p:sp>
    </p:spTree>
    <p:extLst>
      <p:ext uri="{BB962C8B-B14F-4D97-AF65-F5344CB8AC3E}">
        <p14:creationId xmlns:p14="http://schemas.microsoft.com/office/powerpoint/2010/main" val="35829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 hidden="1">
            <a:extLst>
              <a:ext uri="{FF2B5EF4-FFF2-40B4-BE49-F238E27FC236}">
                <a16:creationId xmlns:a16="http://schemas.microsoft.com/office/drawing/2014/main" id="{87DB462B-94B2-4846-B3AA-90A182EF8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02403" name="Picture 2">
            <a:extLst>
              <a:ext uri="{FF2B5EF4-FFF2-40B4-BE49-F238E27FC236}">
                <a16:creationId xmlns:a16="http://schemas.microsoft.com/office/drawing/2014/main" id="{E8A26533-A67B-B242-BD4D-46D7A9D6D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4" name="TextBox 3">
            <a:extLst>
              <a:ext uri="{FF2B5EF4-FFF2-40B4-BE49-F238E27FC236}">
                <a16:creationId xmlns:a16="http://schemas.microsoft.com/office/drawing/2014/main" id="{9DC6AD20-6799-D74D-B579-543C5F27E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81000"/>
            <a:ext cx="1981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CC00"/>
                </a:solidFill>
                <a:latin typeface="Times New Roman" panose="02020603050405020304" pitchFamily="18" charset="0"/>
              </a:rPr>
              <a:t>Adjusting the Baseline</a:t>
            </a:r>
          </a:p>
        </p:txBody>
      </p:sp>
    </p:spTree>
    <p:extLst>
      <p:ext uri="{BB962C8B-B14F-4D97-AF65-F5344CB8AC3E}">
        <p14:creationId xmlns:p14="http://schemas.microsoft.com/office/powerpoint/2010/main" val="1090287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 hidden="1">
            <a:extLst>
              <a:ext uri="{FF2B5EF4-FFF2-40B4-BE49-F238E27FC236}">
                <a16:creationId xmlns:a16="http://schemas.microsoft.com/office/drawing/2014/main" id="{37EDBEA9-7D3F-4143-B619-DD102A5F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03427" name="Picture 2">
            <a:extLst>
              <a:ext uri="{FF2B5EF4-FFF2-40B4-BE49-F238E27FC236}">
                <a16:creationId xmlns:a16="http://schemas.microsoft.com/office/drawing/2014/main" id="{D6F3640A-48BC-9C47-B674-C5B08559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507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 hidden="1">
            <a:extLst>
              <a:ext uri="{FF2B5EF4-FFF2-40B4-BE49-F238E27FC236}">
                <a16:creationId xmlns:a16="http://schemas.microsoft.com/office/drawing/2014/main" id="{185FBDE6-B87C-FA46-B54D-E1EE8A55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04451" name="Picture 2">
            <a:extLst>
              <a:ext uri="{FF2B5EF4-FFF2-40B4-BE49-F238E27FC236}">
                <a16:creationId xmlns:a16="http://schemas.microsoft.com/office/drawing/2014/main" id="{96D15BA1-B58E-4840-AF6F-F650312F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207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CECC-05DD-464F-99D6-B0482BFE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29" y="302941"/>
            <a:ext cx="8305800" cy="114300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dirty="0"/>
              <a:t>Gray Shade of a Spectrum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2242F-C938-1E4C-949A-EEDB61B6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5476" name="Slide Number Placeholder 3">
            <a:extLst>
              <a:ext uri="{FF2B5EF4-FFF2-40B4-BE49-F238E27FC236}">
                <a16:creationId xmlns:a16="http://schemas.microsoft.com/office/drawing/2014/main" id="{01C338FC-F081-0B41-9152-4ABEF5F9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A43F0242-2A6B-6D49-9E5B-289F6803A3B3}" type="slidenum">
              <a:rPr lang="en-US" altLang="en-US" sz="1200">
                <a:solidFill>
                  <a:srgbClr val="E3E1D7"/>
                </a:solidFill>
              </a:rPr>
              <a:pPr/>
              <a:t>46</a:t>
            </a:fld>
            <a:endParaRPr lang="en-US" altLang="en-US" sz="1200">
              <a:solidFill>
                <a:srgbClr val="E3E1D7"/>
              </a:solidFill>
            </a:endParaRPr>
          </a:p>
        </p:txBody>
      </p:sp>
      <p:sp>
        <p:nvSpPr>
          <p:cNvPr id="105477" name="TextBox 4">
            <a:extLst>
              <a:ext uri="{FF2B5EF4-FFF2-40B4-BE49-F238E27FC236}">
                <a16:creationId xmlns:a16="http://schemas.microsoft.com/office/drawing/2014/main" id="{910BADA7-74D9-AF4A-B79C-C2D15124F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534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Amplitude OR number of RBC’s creating the reflection</a:t>
            </a:r>
          </a:p>
        </p:txBody>
      </p:sp>
      <p:pic>
        <p:nvPicPr>
          <p:cNvPr id="105478" name="Picture 5">
            <a:extLst>
              <a:ext uri="{FF2B5EF4-FFF2-40B4-BE49-F238E27FC236}">
                <a16:creationId xmlns:a16="http://schemas.microsoft.com/office/drawing/2014/main" id="{7CAE2B93-6305-744E-A179-735E5C8EA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79" y="1997926"/>
            <a:ext cx="6450981" cy="44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393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1729-56F2-E34A-BD46-086D3866E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850"/>
            <a:ext cx="8305800" cy="1143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DF61F-119B-C543-9F57-CBBC8F12E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6500" name="Slide Number Placeholder 3">
            <a:extLst>
              <a:ext uri="{FF2B5EF4-FFF2-40B4-BE49-F238E27FC236}">
                <a16:creationId xmlns:a16="http://schemas.microsoft.com/office/drawing/2014/main" id="{9E9C1F7F-38C9-5B48-B806-25144F61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254BD28B-C8CB-3249-9A9F-6477F23089D9}" type="slidenum">
              <a:rPr lang="en-US" altLang="en-US" sz="1200" dirty="0">
                <a:solidFill>
                  <a:srgbClr val="E3E1D7"/>
                </a:solidFill>
              </a:rPr>
              <a:pPr/>
              <a:t>47</a:t>
            </a:fld>
            <a:endParaRPr lang="en-US" altLang="en-US" sz="1200" dirty="0">
              <a:solidFill>
                <a:srgbClr val="E3E1D7"/>
              </a:solidFill>
            </a:endParaRPr>
          </a:p>
        </p:txBody>
      </p:sp>
      <p:pic>
        <p:nvPicPr>
          <p:cNvPr id="106501" name="Content Placeholder 5" descr="shades of grey scale doppler chart.jpg">
            <a:extLst>
              <a:ext uri="{FF2B5EF4-FFF2-40B4-BE49-F238E27FC236}">
                <a16:creationId xmlns:a16="http://schemas.microsoft.com/office/drawing/2014/main" id="{67F86A60-64C6-C04C-98CE-87F9D34A5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04800"/>
            <a:ext cx="6707188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4699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1293E8AE-6D13-BE4A-A428-613015DE1FB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High PRF Doppler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5A57E9E2-02F7-BA42-B081-F319934D0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81200"/>
            <a:ext cx="7772400" cy="411480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HPRF Doppler employs multiple sample volumes placed at intervals along the Doppler cursor.</a:t>
            </a:r>
            <a:endParaRPr lang="en-US" altLang="en-US" dirty="0"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altLang="en-US" dirty="0"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These sites can be sampled at a faster rate than PW Doppler and thus higher PRFs can be used.</a:t>
            </a:r>
            <a:endParaRPr lang="en-US" altLang="en-US" dirty="0"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altLang="en-US" dirty="0"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Higher PRFs will detect and correctly display higher blood flows.</a:t>
            </a:r>
            <a:endParaRPr lang="en-US" altLang="en-US" dirty="0">
              <a:cs typeface="Calibri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5B24D044-E6AB-5C46-8D4E-13D2E3DB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8549" name="Slide Number Placeholder 1">
            <a:extLst>
              <a:ext uri="{FF2B5EF4-FFF2-40B4-BE49-F238E27FC236}">
                <a16:creationId xmlns:a16="http://schemas.microsoft.com/office/drawing/2014/main" id="{ED1BA693-1D8B-5B45-8E7B-C597F95E9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01FA5553-8AEE-B740-B0E5-C95055D99C2F}" type="slidenum">
              <a:rPr lang="en-US" altLang="en-US" sz="1200">
                <a:solidFill>
                  <a:srgbClr val="E3E1D7"/>
                </a:solidFill>
              </a:rPr>
              <a:pPr/>
              <a:t>48</a:t>
            </a:fld>
            <a:endParaRPr lang="en-US" altLang="en-US" sz="1200">
              <a:solidFill>
                <a:srgbClr val="E3E1D7"/>
              </a:solidFill>
            </a:endParaRPr>
          </a:p>
        </p:txBody>
      </p:sp>
      <p:sp>
        <p:nvSpPr>
          <p:cNvPr id="108550" name="AutoShape 4">
            <a:extLst>
              <a:ext uri="{FF2B5EF4-FFF2-40B4-BE49-F238E27FC236}">
                <a16:creationId xmlns:a16="http://schemas.microsoft.com/office/drawing/2014/main" id="{D0FBFB1D-5A44-FB44-AAC5-672721EE8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150" y="6102350"/>
            <a:ext cx="139700" cy="747713"/>
          </a:xfrm>
          <a:prstGeom prst="roundRect">
            <a:avLst>
              <a:gd name="adj" fmla="val 12486"/>
            </a:avLst>
          </a:prstGeom>
          <a:solidFill>
            <a:srgbClr val="FFCC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8551" name="Line 5">
            <a:extLst>
              <a:ext uri="{FF2B5EF4-FFF2-40B4-BE49-F238E27FC236}">
                <a16:creationId xmlns:a16="http://schemas.microsoft.com/office/drawing/2014/main" id="{683BEEBC-E4DA-7240-ADBE-380979C8011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1788" y="6477000"/>
            <a:ext cx="836612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2" name="Line 6">
            <a:extLst>
              <a:ext uri="{FF2B5EF4-FFF2-40B4-BE49-F238E27FC236}">
                <a16:creationId xmlns:a16="http://schemas.microsoft.com/office/drawing/2014/main" id="{100BCA31-1F27-1748-8261-E48241E5D5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2388" y="6477000"/>
            <a:ext cx="912812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3" name="Line 7">
            <a:extLst>
              <a:ext uri="{FF2B5EF4-FFF2-40B4-BE49-F238E27FC236}">
                <a16:creationId xmlns:a16="http://schemas.microsoft.com/office/drawing/2014/main" id="{68E8D196-C7A9-5047-9A81-3BD92D2501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9188" y="6477000"/>
            <a:ext cx="1065212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4" name="Line 8">
            <a:extLst>
              <a:ext uri="{FF2B5EF4-FFF2-40B4-BE49-F238E27FC236}">
                <a16:creationId xmlns:a16="http://schemas.microsoft.com/office/drawing/2014/main" id="{35AECC50-FA25-944F-BB16-38C225BA23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8388" y="6477000"/>
            <a:ext cx="1141412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5" name="Line 9">
            <a:extLst>
              <a:ext uri="{FF2B5EF4-FFF2-40B4-BE49-F238E27FC236}">
                <a16:creationId xmlns:a16="http://schemas.microsoft.com/office/drawing/2014/main" id="{5BA33248-75FA-6D4B-9572-231F93D359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6326188"/>
            <a:ext cx="0" cy="303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6" name="Line 10">
            <a:extLst>
              <a:ext uri="{FF2B5EF4-FFF2-40B4-BE49-F238E27FC236}">
                <a16:creationId xmlns:a16="http://schemas.microsoft.com/office/drawing/2014/main" id="{9B893D5A-20B7-A747-842A-2ED97290D4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6326188"/>
            <a:ext cx="0" cy="303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7" name="Line 11">
            <a:extLst>
              <a:ext uri="{FF2B5EF4-FFF2-40B4-BE49-F238E27FC236}">
                <a16:creationId xmlns:a16="http://schemas.microsoft.com/office/drawing/2014/main" id="{B2F33A97-576D-D844-89DB-E7BEC9AA6F8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6326188"/>
            <a:ext cx="0" cy="303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8" name="Line 12">
            <a:extLst>
              <a:ext uri="{FF2B5EF4-FFF2-40B4-BE49-F238E27FC236}">
                <a16:creationId xmlns:a16="http://schemas.microsoft.com/office/drawing/2014/main" id="{0D7487BA-4C93-034C-8FFC-1C894F6E7B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6326188"/>
            <a:ext cx="0" cy="303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9" name="Line 13">
            <a:extLst>
              <a:ext uri="{FF2B5EF4-FFF2-40B4-BE49-F238E27FC236}">
                <a16:creationId xmlns:a16="http://schemas.microsoft.com/office/drawing/2014/main" id="{D99D447B-D364-6B42-8B5D-5B0500C5787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6326188"/>
            <a:ext cx="0" cy="303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60" name="Line 14">
            <a:extLst>
              <a:ext uri="{FF2B5EF4-FFF2-40B4-BE49-F238E27FC236}">
                <a16:creationId xmlns:a16="http://schemas.microsoft.com/office/drawing/2014/main" id="{509A1EAF-7254-0F44-BC7C-ADF06FEFD4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6326188"/>
            <a:ext cx="0" cy="303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07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0CDE7C0E-D0E8-EE4E-B8D1-CDA8C7B246A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HPRF Caution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64F002A6-F7EF-7445-8A84-A8EE6B363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Provides multiple sample volumes at different points on the Doppler cursor. </a:t>
            </a: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 dirty="0"/>
              <a:t>All of these sample volumes are active, and caution must be used not to place more than one of them into different vasculature as multiple signals will be detected. </a:t>
            </a:r>
            <a:endParaRPr lang="en-US" altLang="en-US" dirty="0">
              <a:ea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All detected signals will be written and superimposed in the Doppler display. (</a:t>
            </a:r>
            <a:r>
              <a:rPr lang="en-US" altLang="en-US" i="1" u="sng" dirty="0"/>
              <a:t>very confusing</a:t>
            </a:r>
            <a:r>
              <a:rPr lang="en-US" altLang="en-US" dirty="0"/>
              <a:t>)</a:t>
            </a:r>
            <a:endParaRPr lang="en-US" altLang="en-US" dirty="0">
              <a:ea typeface="Calibri"/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18EEF-BD01-8243-8419-14D7C8619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0597" name="Slide Number Placeholder 1">
            <a:extLst>
              <a:ext uri="{FF2B5EF4-FFF2-40B4-BE49-F238E27FC236}">
                <a16:creationId xmlns:a16="http://schemas.microsoft.com/office/drawing/2014/main" id="{1C1A42D5-5384-D24D-9A49-DC8AC3BE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28F50651-6681-B04E-92F2-B375C4416FF8}" type="slidenum">
              <a:rPr lang="en-US" altLang="en-US" sz="1200">
                <a:solidFill>
                  <a:srgbClr val="E3E1D7"/>
                </a:solidFill>
              </a:rPr>
              <a:pPr/>
              <a:t>49</a:t>
            </a:fld>
            <a:endParaRPr lang="en-US" altLang="en-US" sz="1200">
              <a:solidFill>
                <a:srgbClr val="E3E1D7"/>
              </a:solidFill>
            </a:endParaRPr>
          </a:p>
        </p:txBody>
      </p:sp>
      <p:graphicFrame>
        <p:nvGraphicFramePr>
          <p:cNvPr id="110598" name="Object 4">
            <a:extLst>
              <a:ext uri="{FF2B5EF4-FFF2-40B4-BE49-F238E27FC236}">
                <a16:creationId xmlns:a16="http://schemas.microsoft.com/office/drawing/2014/main" id="{F73C1975-F64C-1742-A123-7B95333F43CA}"/>
              </a:ext>
            </a:extLst>
          </p:cNvPr>
          <p:cNvGraphicFramePr>
            <a:graphicFrameLocks/>
          </p:cNvGraphicFramePr>
          <p:nvPr/>
        </p:nvGraphicFramePr>
        <p:xfrm>
          <a:off x="7518400" y="76200"/>
          <a:ext cx="887413" cy="159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Art" r:id="rId3" imgW="5105400" imgH="9207500" progId="MS_ClipArt_Gallery.2">
                  <p:embed/>
                </p:oleObj>
              </mc:Choice>
              <mc:Fallback>
                <p:oleObj name="ClipArt" r:id="rId3" imgW="5105400" imgH="9207500" progId="MS_ClipArt_Gallery.2">
                  <p:embed/>
                  <p:pic>
                    <p:nvPicPr>
                      <p:cNvPr id="110598" name="Object 4">
                        <a:extLst>
                          <a:ext uri="{FF2B5EF4-FFF2-40B4-BE49-F238E27FC236}">
                            <a16:creationId xmlns:a16="http://schemas.microsoft.com/office/drawing/2014/main" id="{F73C1975-F64C-1742-A123-7B95333F43C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8400" y="76200"/>
                        <a:ext cx="887413" cy="159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739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1C06EEB6-7508-224B-BD4C-00CD0079B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74" y="149902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The Doppler Equation</a:t>
            </a:r>
            <a:endParaRPr lang="en-US" altLang="en-US" dirty="0">
              <a:cs typeface="Calibri"/>
            </a:endParaRPr>
          </a:p>
        </p:txBody>
      </p:sp>
      <p:sp>
        <p:nvSpPr>
          <p:cNvPr id="26628" name="Slide Number Placeholder 1">
            <a:extLst>
              <a:ext uri="{FF2B5EF4-FFF2-40B4-BE49-F238E27FC236}">
                <a16:creationId xmlns:a16="http://schemas.microsoft.com/office/drawing/2014/main" id="{6B2D9CA7-A86C-E647-AB63-6450471E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fld id="{6EDE93A5-631C-F549-9047-955817247EBE}" type="slidenum">
              <a:rPr lang="en-US" altLang="en-US" sz="1200">
                <a:solidFill>
                  <a:srgbClr val="E3E1D7"/>
                </a:solidFill>
              </a:rPr>
              <a:pPr/>
              <a:t>5</a:t>
            </a:fld>
            <a:endParaRPr lang="en-US" altLang="en-US" sz="1200">
              <a:solidFill>
                <a:srgbClr val="E3E1D7"/>
              </a:solidFill>
            </a:endParaRPr>
          </a:p>
        </p:txBody>
      </p:sp>
      <p:sp>
        <p:nvSpPr>
          <p:cNvPr id="26629" name="AutoShape 4">
            <a:extLst>
              <a:ext uri="{FF2B5EF4-FFF2-40B4-BE49-F238E27FC236}">
                <a16:creationId xmlns:a16="http://schemas.microsoft.com/office/drawing/2014/main" id="{9B010734-40BB-D246-BC5F-8765F0A0F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295400"/>
            <a:ext cx="444500" cy="596900"/>
          </a:xfrm>
          <a:prstGeom prst="triangle">
            <a:avLst>
              <a:gd name="adj" fmla="val 49986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6630" name="Rectangle 5">
            <a:extLst>
              <a:ext uri="{FF2B5EF4-FFF2-40B4-BE49-F238E27FC236}">
                <a16:creationId xmlns:a16="http://schemas.microsoft.com/office/drawing/2014/main" id="{F14D552A-A196-824A-9027-C983CC4A8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295400"/>
            <a:ext cx="5492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0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6631" name="Rectangle 6">
            <a:extLst>
              <a:ext uri="{FF2B5EF4-FFF2-40B4-BE49-F238E27FC236}">
                <a16:creationId xmlns:a16="http://schemas.microsoft.com/office/drawing/2014/main" id="{194D12E7-1BE2-A246-90CD-3AA8584E9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600200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/>
              <a:t>= </a:t>
            </a:r>
          </a:p>
        </p:txBody>
      </p:sp>
      <p:sp>
        <p:nvSpPr>
          <p:cNvPr id="26632" name="Line 7">
            <a:extLst>
              <a:ext uri="{FF2B5EF4-FFF2-40B4-BE49-F238E27FC236}">
                <a16:creationId xmlns:a16="http://schemas.microsoft.com/office/drawing/2014/main" id="{197F1AB2-34BE-704F-86D1-954E3B42A7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1828800"/>
            <a:ext cx="320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Rectangle 8">
            <a:extLst>
              <a:ext uri="{FF2B5EF4-FFF2-40B4-BE49-F238E27FC236}">
                <a16:creationId xmlns:a16="http://schemas.microsoft.com/office/drawing/2014/main" id="{9B3FCE69-376F-FE4D-84F7-CE25F4C89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066800"/>
            <a:ext cx="1189428" cy="70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t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000" dirty="0">
                <a:solidFill>
                  <a:schemeClr val="tx1"/>
                </a:solidFill>
                <a:latin typeface="Times New Roman"/>
                <a:cs typeface="Times New Roman"/>
              </a:rPr>
              <a:t>2Vf</a:t>
            </a:r>
            <a:r>
              <a:rPr lang="en-US" altLang="en-US" sz="3200" dirty="0">
                <a:solidFill>
                  <a:schemeClr val="tx1"/>
                </a:solidFill>
                <a:latin typeface="Times New Roman"/>
                <a:cs typeface="Times New Roman"/>
              </a:rPr>
              <a:t>o</a:t>
            </a:r>
            <a:endParaRPr lang="en-US" altLang="en-US" sz="4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6634" name="Rectangle 9">
            <a:extLst>
              <a:ext uri="{FF2B5EF4-FFF2-40B4-BE49-F238E27FC236}">
                <a16:creationId xmlns:a16="http://schemas.microsoft.com/office/drawing/2014/main" id="{4D2EA22F-3E3F-DB4E-8C86-CAED0A41B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1905000"/>
            <a:ext cx="5222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00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6635" name="Rectangle 10">
            <a:extLst>
              <a:ext uri="{FF2B5EF4-FFF2-40B4-BE49-F238E27FC236}">
                <a16:creationId xmlns:a16="http://schemas.microsoft.com/office/drawing/2014/main" id="{359C2D66-1D3E-D34D-B3C9-EE3009B4A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0434" y="1066800"/>
            <a:ext cx="14827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000">
                <a:solidFill>
                  <a:schemeClr val="tx1"/>
                </a:solidFill>
              </a:rPr>
              <a:t>Cos </a:t>
            </a:r>
            <a:r>
              <a:rPr lang="el-GR" altLang="en-US" sz="4000">
                <a:solidFill>
                  <a:schemeClr val="tx1"/>
                </a:solidFill>
              </a:rPr>
              <a:t>Θ</a:t>
            </a:r>
            <a:endParaRPr lang="en-US" altLang="en-US" sz="4000">
              <a:solidFill>
                <a:schemeClr val="tx1"/>
              </a:solidFill>
            </a:endParaRPr>
          </a:p>
        </p:txBody>
      </p:sp>
      <p:graphicFrame>
        <p:nvGraphicFramePr>
          <p:cNvPr id="26636" name="Object 12">
            <a:extLst>
              <a:ext uri="{FF2B5EF4-FFF2-40B4-BE49-F238E27FC236}">
                <a16:creationId xmlns:a16="http://schemas.microsoft.com/office/drawing/2014/main" id="{E8A83D8F-9547-AC4E-87B3-C799EDB48F2A}"/>
              </a:ext>
            </a:extLst>
          </p:cNvPr>
          <p:cNvGraphicFramePr>
            <a:graphicFrameLocks/>
          </p:cNvGraphicFramePr>
          <p:nvPr/>
        </p:nvGraphicFramePr>
        <p:xfrm>
          <a:off x="7624763" y="1898650"/>
          <a:ext cx="1355725" cy="366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Art" r:id="rId3" imgW="7810500" imgH="21094700" progId="MS_ClipArt_Gallery.2">
                  <p:embed/>
                </p:oleObj>
              </mc:Choice>
              <mc:Fallback>
                <p:oleObj name="ClipArt" r:id="rId3" imgW="7810500" imgH="21094700" progId="MS_ClipArt_Gallery.2">
                  <p:embed/>
                  <p:pic>
                    <p:nvPicPr>
                      <p:cNvPr id="26636" name="Object 12">
                        <a:extLst>
                          <a:ext uri="{FF2B5EF4-FFF2-40B4-BE49-F238E27FC236}">
                            <a16:creationId xmlns:a16="http://schemas.microsoft.com/office/drawing/2014/main" id="{E8A83D8F-9547-AC4E-87B3-C799EDB48F2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4763" y="1898650"/>
                        <a:ext cx="1355725" cy="3662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7" name="Rectangle 5">
            <a:extLst>
              <a:ext uri="{FF2B5EF4-FFF2-40B4-BE49-F238E27FC236}">
                <a16:creationId xmlns:a16="http://schemas.microsoft.com/office/drawing/2014/main" id="{C191F89F-100C-D147-AA85-1666DBF52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75" y="2971800"/>
            <a:ext cx="5705665" cy="3047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t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dirty="0">
                <a:solidFill>
                  <a:schemeClr val="tx1"/>
                </a:solidFill>
                <a:latin typeface="Times New Roman"/>
                <a:cs typeface="Times New Roman"/>
              </a:rPr>
              <a:t> f = Doppler Shift</a:t>
            </a:r>
          </a:p>
          <a:p>
            <a:r>
              <a:rPr lang="en-US" altLang="en-US" sz="3200" dirty="0">
                <a:solidFill>
                  <a:schemeClr val="tx1"/>
                </a:solidFill>
                <a:latin typeface="Times New Roman"/>
                <a:cs typeface="Times New Roman"/>
              </a:rPr>
              <a:t>2 = Transmit / Receive Time</a:t>
            </a:r>
          </a:p>
          <a:p>
            <a:r>
              <a:rPr lang="en-US" sz="3200" dirty="0">
                <a:solidFill>
                  <a:schemeClr val="tx1"/>
                </a:solidFill>
                <a:latin typeface="Times New Roman"/>
                <a:cs typeface="Times New Roman"/>
              </a:rPr>
              <a:t>V = Blood Velocity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altLang="en-US" sz="3200" err="1">
                <a:solidFill>
                  <a:schemeClr val="tx1"/>
                </a:solidFill>
                <a:latin typeface="Times New Roman"/>
                <a:cs typeface="Times New Roman"/>
              </a:rPr>
              <a:t>fo</a:t>
            </a:r>
            <a:r>
              <a:rPr lang="en-US" altLang="en-US" sz="3200" dirty="0">
                <a:solidFill>
                  <a:schemeClr val="tx1"/>
                </a:solidFill>
                <a:latin typeface="Times New Roman"/>
                <a:cs typeface="Times New Roman"/>
              </a:rPr>
              <a:t> = Doppler Transmit Frequency</a:t>
            </a:r>
          </a:p>
          <a:p>
            <a:r>
              <a:rPr lang="el-GR" altLang="en-US" sz="3200" dirty="0">
                <a:solidFill>
                  <a:schemeClr val="tx1"/>
                </a:solidFill>
                <a:latin typeface="Times New Roman"/>
                <a:cs typeface="Times New Roman"/>
              </a:rPr>
              <a:t>Θ </a:t>
            </a:r>
            <a:r>
              <a:rPr lang="en-US" altLang="en-US" sz="3200" dirty="0">
                <a:solidFill>
                  <a:schemeClr val="tx1"/>
                </a:solidFill>
                <a:latin typeface="Times New Roman"/>
                <a:cs typeface="Times New Roman"/>
              </a:rPr>
              <a:t>= Cosine Theta</a:t>
            </a:r>
          </a:p>
          <a:p>
            <a:r>
              <a:rPr lang="en-US" sz="3200" dirty="0">
                <a:solidFill>
                  <a:schemeClr val="tx1"/>
                </a:solidFill>
                <a:latin typeface="Times New Roman"/>
                <a:cs typeface="Times New Roman"/>
              </a:rPr>
              <a:t>C = Propagation Speed 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638" name="AutoShape 4">
            <a:extLst>
              <a:ext uri="{FF2B5EF4-FFF2-40B4-BE49-F238E27FC236}">
                <a16:creationId xmlns:a16="http://schemas.microsoft.com/office/drawing/2014/main" id="{BAED18AD-D4CF-464C-A48B-EEEB76DD4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958" y="3048000"/>
            <a:ext cx="228600" cy="381000"/>
          </a:xfrm>
          <a:prstGeom prst="triangle">
            <a:avLst>
              <a:gd name="adj" fmla="val 49986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9437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6" name="Rectangle 112655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324705C-C3C0-6946-9A40-BE4FF1715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68377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Doppler Technologies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8837B5D6-515E-584D-9F64-75356CEB193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628650" y="2177456"/>
            <a:ext cx="3823335" cy="37957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>
              <a:buFont typeface="Wingdings 2" panose="05020102010507070707" pitchFamily="18" charset="2"/>
              <a:buChar char=""/>
              <a:defRPr/>
            </a:pPr>
            <a:r>
              <a:rPr lang="en-US" sz="2100" dirty="0"/>
              <a:t>Pulsed/HPRF Doppler proves accurate detection of blood flows at precise locations by using sample volumes.</a:t>
            </a:r>
          </a:p>
          <a:p>
            <a:pPr>
              <a:buFont typeface="Wingdings 2" panose="05020102010507070707" pitchFamily="18" charset="2"/>
              <a:buChar char=""/>
              <a:defRPr/>
            </a:pPr>
            <a:r>
              <a:rPr lang="en-US" sz="2100" dirty="0"/>
              <a:t>Both technologies will alias due to </a:t>
            </a:r>
            <a:r>
              <a:rPr lang="en-US" sz="2100"/>
              <a:t>PRF constraints</a:t>
            </a:r>
            <a:r>
              <a:rPr lang="en-US" sz="2100" dirty="0"/>
              <a:t>.</a:t>
            </a:r>
            <a:endParaRPr lang="en-US" sz="2100" dirty="0">
              <a:cs typeface="Calibri"/>
            </a:endParaRPr>
          </a:p>
        </p:txBody>
      </p:sp>
      <p:sp>
        <p:nvSpPr>
          <p:cNvPr id="112644" name="Rectangle 4">
            <a:extLst>
              <a:ext uri="{FF2B5EF4-FFF2-40B4-BE49-F238E27FC236}">
                <a16:creationId xmlns:a16="http://schemas.microsoft.com/office/drawing/2014/main" id="{BF7C9CC0-EE46-114F-9116-E0A8BFC0B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2015" y="2177456"/>
            <a:ext cx="3823335" cy="37957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/>
            <a:r>
              <a:rPr lang="en-US" altLang="en-US" sz="2100" dirty="0"/>
              <a:t>CW provides accurate detection of high-speed flow velocities but has limited range location capabilities. Large sample volumes can cause confusion.</a:t>
            </a:r>
          </a:p>
          <a:p>
            <a:pPr eaLnBrk="1" hangingPunct="1"/>
            <a:r>
              <a:rPr lang="en-US" altLang="en-US" sz="2100" dirty="0"/>
              <a:t>CW Doppler will not alias.</a:t>
            </a:r>
            <a:endParaRPr lang="en-US" altLang="en-US" sz="2100" dirty="0">
              <a:cs typeface="Calibri"/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20F2416D-C23A-F64B-9A45-B5A34E0D4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152426"/>
            <a:ext cx="3086100" cy="365125"/>
          </a:xfrm>
        </p:spPr>
        <p:txBody>
          <a:bodyPr>
            <a:norm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12646" name="Slide Number Placeholder 1">
            <a:extLst>
              <a:ext uri="{FF2B5EF4-FFF2-40B4-BE49-F238E27FC236}">
                <a16:creationId xmlns:a16="http://schemas.microsoft.com/office/drawing/2014/main" id="{BA689D5E-10E9-8F4B-9E27-0DCFB342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57950" y="6152426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69F8A453-F35E-CB4B-ABEF-91983788E541}" type="slidenum">
              <a:rPr lang="en-US" altLang="en-US" sz="1800"/>
              <a:pPr>
                <a:lnSpc>
                  <a:spcPct val="90000"/>
                </a:lnSpc>
                <a:spcAft>
                  <a:spcPts val="600"/>
                </a:spcAft>
              </a:pPr>
              <a:t>50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736655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91" y="1119031"/>
            <a:ext cx="3464954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305" y="1396686"/>
            <a:ext cx="2430380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Color Flow Doppler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6512790" y="941148"/>
            <a:ext cx="2240924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536" y="4780992"/>
            <a:ext cx="409575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614" y="1526033"/>
            <a:ext cx="4152298" cy="39352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A form of two-dimensional Doppler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Static structures are assigned grays scale colors, while moving structures( red blood cells within a structure) are assigned colors</a:t>
            </a:r>
            <a:endParaRPr lang="en-US" sz="2200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200" dirty="0"/>
              <a:t>Color Doppler reports the average velocities (AKA mean velocities) while spectral doppler (CW and PW) report peak velocities</a:t>
            </a:r>
            <a:endParaRPr lang="en-US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2226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544" y="847600"/>
            <a:ext cx="3464954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958" y="1233241"/>
            <a:ext cx="2430380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Color Doppler 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71133" y="-1"/>
            <a:ext cx="130305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19805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820880"/>
            <a:ext cx="3943349" cy="488935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Provides information on the location of flow</a:t>
            </a:r>
          </a:p>
          <a:p>
            <a:pPr>
              <a:lnSpc>
                <a:spcPct val="90000"/>
              </a:lnSpc>
            </a:pPr>
            <a:r>
              <a:rPr lang="en-US" sz="3000" dirty="0"/>
              <a:t>Details the direction of flow</a:t>
            </a:r>
            <a:endParaRPr lang="en-US" sz="3000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3000" dirty="0"/>
              <a:t>Based on Pulsed wave technology</a:t>
            </a:r>
            <a:endParaRPr lang="en-US" sz="3000" dirty="0">
              <a:cs typeface="Calibri"/>
            </a:endParaRPr>
          </a:p>
          <a:p>
            <a:pPr>
              <a:lnSpc>
                <a:spcPct val="90000"/>
              </a:lnSpc>
              <a:buNone/>
            </a:pPr>
            <a:r>
              <a:rPr lang="en-US" sz="3000" dirty="0"/>
              <a:t>      1) Has range specificity</a:t>
            </a:r>
          </a:p>
          <a:p>
            <a:pPr>
              <a:lnSpc>
                <a:spcPct val="90000"/>
              </a:lnSpc>
              <a:buNone/>
            </a:pPr>
            <a:r>
              <a:rPr lang="en-US" sz="3000" dirty="0"/>
              <a:t>      2) Subject to aliasing</a:t>
            </a:r>
            <a:endParaRPr lang="en-US" sz="3000" dirty="0">
              <a:cs typeface="Calibri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161135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53792" y="5717905"/>
            <a:ext cx="1328706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99729" y="6258755"/>
            <a:ext cx="1174455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7871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409" y="1011045"/>
            <a:ext cx="3277394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619" y="1112969"/>
            <a:ext cx="2952974" cy="41660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Color Maps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71133" y="-1"/>
            <a:ext cx="130305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19805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820880"/>
            <a:ext cx="3943349" cy="488935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Color Doppler uses a dictionary (table) to convert velocities into colors that appear on the image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There are two commonly used tables</a:t>
            </a:r>
            <a:endParaRPr lang="en-US" sz="2000" dirty="0">
              <a:cs typeface="Calibri"/>
            </a:endParaRPr>
          </a:p>
          <a:p>
            <a:pPr>
              <a:lnSpc>
                <a:spcPct val="90000"/>
              </a:lnSpc>
              <a:buNone/>
            </a:pPr>
            <a:r>
              <a:rPr lang="en-US" sz="2000" dirty="0"/>
              <a:t>       1) Velocity Mode – distinguishes flow toward and away from the source.  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Does not see side to side motion.</a:t>
            </a:r>
            <a:endParaRPr lang="en-US" sz="1600" dirty="0">
              <a:cs typeface="Calibri"/>
            </a:endParaRPr>
          </a:p>
          <a:p>
            <a:pPr>
              <a:lnSpc>
                <a:spcPct val="90000"/>
              </a:lnSpc>
              <a:buNone/>
            </a:pPr>
            <a:r>
              <a:rPr lang="en-US" sz="2000" dirty="0"/>
              <a:t>       2) Variance Mode – distinguishes laminar flow from turbulent flow. 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Does detect side to side motion</a:t>
            </a:r>
            <a:endParaRPr lang="en-US" sz="1600" dirty="0">
              <a:cs typeface="Calibri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161135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63731" y="5717905"/>
            <a:ext cx="1328706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99729" y="6258755"/>
            <a:ext cx="1174455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955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584" name="Rectangle 152583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586" name="Rectangle: Rounded Corners 152585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409" y="1011045"/>
            <a:ext cx="3277394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BA8C9D33-1170-1E4B-8604-4F608DDB3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7619" y="1112969"/>
            <a:ext cx="2952974" cy="4166010"/>
          </a:xfrm>
        </p:spPr>
        <p:txBody>
          <a:bodyPr>
            <a:norm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4100">
                <a:solidFill>
                  <a:srgbClr val="FFFFFF"/>
                </a:solidFill>
              </a:rPr>
              <a:t>What is the “Standard” Color Doppler Display</a:t>
            </a:r>
            <a:br>
              <a:rPr lang="en-US" sz="4100">
                <a:solidFill>
                  <a:srgbClr val="FFFFFF"/>
                </a:solidFill>
              </a:rPr>
            </a:br>
            <a:r>
              <a:rPr lang="en-US" sz="4100" u="sng">
                <a:solidFill>
                  <a:srgbClr val="FFFFFF"/>
                </a:solidFill>
              </a:rPr>
              <a:t>VELOCITY MODE</a:t>
            </a:r>
          </a:p>
        </p:txBody>
      </p:sp>
      <p:sp>
        <p:nvSpPr>
          <p:cNvPr id="152588" name="Freeform: Shape 152587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2590" name="Freeform: Shape 152589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71133" y="-1"/>
            <a:ext cx="130305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592" name="Freeform: Shape 152591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19805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ED91606D-ECBB-FE4F-8AC8-B5F1357BD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820880"/>
            <a:ext cx="3943349" cy="4889350"/>
          </a:xfrm>
        </p:spPr>
        <p:txBody>
          <a:bodyPr anchor="t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700"/>
              <a:t>Flow towards the probe is colored “RED”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700"/>
              <a:t>Flow away from the probe is colored “BLUE”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700"/>
              <a:t>An aliased signal will show the directional colors “wrapped” into each other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700"/>
              <a:t>Turbulent flow will show a “mosaic” pattern of colors</a:t>
            </a:r>
          </a:p>
        </p:txBody>
      </p:sp>
      <p:sp>
        <p:nvSpPr>
          <p:cNvPr id="152594" name="Freeform: Shape 152593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161135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596" name="Freeform: Shape 152595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63731" y="5717905"/>
            <a:ext cx="1328706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598" name="Freeform: Shape 152597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99729" y="6258755"/>
            <a:ext cx="1174455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E3E25B-12F3-B545-96E4-4DFABA461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1999" y="6356350"/>
            <a:ext cx="3230218" cy="365125"/>
          </a:xfrm>
        </p:spPr>
        <p:txBody>
          <a:bodyPr>
            <a:normAutofit/>
          </a:bodyPr>
          <a:lstStyle/>
          <a:p>
            <a:pPr algn="l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00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16" descr="http://pie.med.utoronto.ca/TEE/TEE_content/assets/images/colourCompare/colourCompare_figure1.png">
            <a:extLst>
              <a:ext uri="{FF2B5EF4-FFF2-40B4-BE49-F238E27FC236}">
                <a16:creationId xmlns:a16="http://schemas.microsoft.com/office/drawing/2014/main" id="{A03C870E-EF04-7140-A2E8-9B0A3B297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737" y="2655384"/>
            <a:ext cx="5410665" cy="3979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754B8057-A4BF-1E45-A04E-3B4296B8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676" name="Rectangle 5">
            <a:extLst>
              <a:ext uri="{FF2B5EF4-FFF2-40B4-BE49-F238E27FC236}">
                <a16:creationId xmlns:a16="http://schemas.microsoft.com/office/drawing/2014/main" id="{8952E2C6-A596-B54E-8697-F8814181A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8600"/>
            <a:ext cx="8839200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4400">
                <a:solidFill>
                  <a:schemeClr val="tx1"/>
                </a:solidFill>
              </a:rPr>
              <a:t>Color Bar Velocity Mode:</a:t>
            </a:r>
          </a:p>
          <a:p>
            <a:pPr algn="ctr"/>
            <a:r>
              <a:rPr lang="en-US" altLang="en-US" sz="4000">
                <a:solidFill>
                  <a:schemeClr val="tx1"/>
                </a:solidFill>
              </a:rPr>
              <a:t>FLOW DIRECTION</a:t>
            </a:r>
          </a:p>
        </p:txBody>
      </p:sp>
      <p:sp>
        <p:nvSpPr>
          <p:cNvPr id="156677" name="Rectangle 8">
            <a:extLst>
              <a:ext uri="{FF2B5EF4-FFF2-40B4-BE49-F238E27FC236}">
                <a16:creationId xmlns:a16="http://schemas.microsoft.com/office/drawing/2014/main" id="{E05D443B-CE07-4F4A-ADBF-617E6A599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5" y="4419600"/>
            <a:ext cx="230187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chemeClr val="tx1"/>
                </a:solidFill>
              </a:rPr>
              <a:t>Color baseline: </a:t>
            </a:r>
          </a:p>
          <a:p>
            <a:r>
              <a:rPr lang="en-US" altLang="en-US" sz="1800">
                <a:solidFill>
                  <a:schemeClr val="tx1"/>
                </a:solidFill>
              </a:rPr>
              <a:t>NO DOPPLER SHIFT</a:t>
            </a:r>
          </a:p>
        </p:txBody>
      </p:sp>
      <p:sp>
        <p:nvSpPr>
          <p:cNvPr id="156678" name="Line 10">
            <a:extLst>
              <a:ext uri="{FF2B5EF4-FFF2-40B4-BE49-F238E27FC236}">
                <a16:creationId xmlns:a16="http://schemas.microsoft.com/office/drawing/2014/main" id="{C9B579A3-B473-2C4D-A203-B0ABA7E888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9400" y="4724400"/>
            <a:ext cx="8366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679" name="TextBox 14">
            <a:extLst>
              <a:ext uri="{FF2B5EF4-FFF2-40B4-BE49-F238E27FC236}">
                <a16:creationId xmlns:a16="http://schemas.microsoft.com/office/drawing/2014/main" id="{DC378637-8FB7-FE4D-B8ED-3CB70D886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7684" y="3164457"/>
            <a:ext cx="2063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Lighter shades =</a:t>
            </a:r>
          </a:p>
          <a:p>
            <a:r>
              <a:rPr lang="en-US" altLang="en-US" sz="1800"/>
              <a:t>      higher velocities</a:t>
            </a:r>
          </a:p>
        </p:txBody>
      </p:sp>
      <p:sp>
        <p:nvSpPr>
          <p:cNvPr id="156680" name="Rectangle 15">
            <a:extLst>
              <a:ext uri="{FF2B5EF4-FFF2-40B4-BE49-F238E27FC236}">
                <a16:creationId xmlns:a16="http://schemas.microsoft.com/office/drawing/2014/main" id="{29E4BD78-DE39-684A-81BE-40EC32C4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720" y="5566913"/>
            <a:ext cx="211634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Lighter shades = </a:t>
            </a:r>
          </a:p>
          <a:p>
            <a:r>
              <a:rPr lang="en-US" altLang="en-US" sz="1800"/>
              <a:t>       higher velocities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39EAAD-7FD0-A946-9013-C41F09BFB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146" y="1609493"/>
            <a:ext cx="322084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latin typeface="Times New Roman"/>
                <a:cs typeface="Times New Roman"/>
              </a:rPr>
              <a:t>Which is a positive Doppler shift?</a:t>
            </a:r>
          </a:p>
        </p:txBody>
      </p:sp>
    </p:spTree>
    <p:extLst>
      <p:ext uri="{BB962C8B-B14F-4D97-AF65-F5344CB8AC3E}">
        <p14:creationId xmlns:p14="http://schemas.microsoft.com/office/powerpoint/2010/main" val="14256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8" name="Rectangle 15872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F5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730" name="Rectangle 15872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8723" name="Picture 4">
            <a:extLst>
              <a:ext uri="{FF2B5EF4-FFF2-40B4-BE49-F238E27FC236}">
                <a16:creationId xmlns:a16="http://schemas.microsoft.com/office/drawing/2014/main" id="{0235A6C6-A52D-A145-9464-DDCDEAD6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9672" y="643467"/>
            <a:ext cx="622465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A11C1C-FFC0-3049-8138-01576EC42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198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9762" name="Rectangle 159761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33016895-1392-0142-A648-77C3A744B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346" y="638089"/>
            <a:ext cx="3614166" cy="14768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2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Color Bar </a:t>
            </a:r>
            <a:r>
              <a:rPr lang="en-US" altLang="en-US"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Variance Mode</a:t>
            </a:r>
            <a:r>
              <a:rPr lang="en-US" altLang="en-US" sz="2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2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Distinguishes LAMINAR FLOW from TURBULENT FLOW</a:t>
            </a:r>
          </a:p>
        </p:txBody>
      </p:sp>
      <p:pic>
        <p:nvPicPr>
          <p:cNvPr id="159748" name="Picture 2" descr="http://pie.med.utoronto.ca/TEE/TEE_content/assets/images/colourCompare/colourCompare_figure2.png">
            <a:extLst>
              <a:ext uri="{FF2B5EF4-FFF2-40B4-BE49-F238E27FC236}">
                <a16:creationId xmlns:a16="http://schemas.microsoft.com/office/drawing/2014/main" id="{C55E3DA4-A7CB-874F-9CB0-F674BE311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202" y="1918835"/>
            <a:ext cx="4094226" cy="302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63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4346" y="2372868"/>
            <a:ext cx="2441321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749" name="TextBox 5">
            <a:extLst>
              <a:ext uri="{FF2B5EF4-FFF2-40B4-BE49-F238E27FC236}">
                <a16:creationId xmlns:a16="http://schemas.microsoft.com/office/drawing/2014/main" id="{BA4A9181-6F5E-EC4B-B5BD-C2624751B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4346" y="2664886"/>
            <a:ext cx="3614166" cy="35507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900">
                <a:solidFill>
                  <a:schemeClr val="tx1"/>
                </a:solidFill>
                <a:latin typeface="+mn-lt"/>
              </a:rPr>
              <a:t>Read left to right for flow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1900">
              <a:solidFill>
                <a:schemeClr val="tx1"/>
              </a:solidFill>
              <a:latin typeface="+mn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900">
                <a:solidFill>
                  <a:schemeClr val="tx1"/>
                </a:solidFill>
                <a:latin typeface="+mn-lt"/>
              </a:rPr>
              <a:t>Left = laminar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900">
                <a:solidFill>
                  <a:schemeClr val="tx1"/>
                </a:solidFill>
                <a:latin typeface="+mn-lt"/>
              </a:rPr>
              <a:t>Right = turbulence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F0AEDD-6717-1742-96A9-A72164EE2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6900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1807" name="Rectangle 16180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809" name="Rectangle 16180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811" name="Rectangle 16181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813" name="Rectangle 16181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815" name="Freeform: Shape 16181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1794" name="Title 1">
            <a:extLst>
              <a:ext uri="{FF2B5EF4-FFF2-40B4-BE49-F238E27FC236}">
                <a16:creationId xmlns:a16="http://schemas.microsoft.com/office/drawing/2014/main" id="{E4A150C7-38E2-5B41-B336-CF7C97AF6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Direction of Flow</a:t>
            </a:r>
            <a:br>
              <a:rPr lang="en-US" altLang="en-US" sz="3500" kern="1200" dirty="0"/>
            </a:br>
            <a:r>
              <a:rPr lang="en-US" alt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Sector shape</a:t>
            </a:r>
          </a:p>
        </p:txBody>
      </p:sp>
      <p:pic>
        <p:nvPicPr>
          <p:cNvPr id="161797" name="Picture 5">
            <a:extLst>
              <a:ext uri="{FF2B5EF4-FFF2-40B4-BE49-F238E27FC236}">
                <a16:creationId xmlns:a16="http://schemas.microsoft.com/office/drawing/2014/main" id="{EC8DFD12-A8C9-ED46-BFDE-5EF34159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6821" y="1058051"/>
            <a:ext cx="5419311" cy="474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6690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le 1">
            <a:extLst>
              <a:ext uri="{FF2B5EF4-FFF2-40B4-BE49-F238E27FC236}">
                <a16:creationId xmlns:a16="http://schemas.microsoft.com/office/drawing/2014/main" id="{1552FC64-52C1-9B43-BB41-4CB6A0A13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40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Direction of Flow</a:t>
            </a:r>
            <a:br>
              <a:rPr lang="en-US" altLang="en-US" dirty="0"/>
            </a:br>
            <a:r>
              <a:rPr lang="en-US" altLang="en-US" dirty="0"/>
              <a:t>Rectangular shape</a:t>
            </a:r>
          </a:p>
        </p:txBody>
      </p:sp>
      <p:sp>
        <p:nvSpPr>
          <p:cNvPr id="162819" name="Content Placeholder 2">
            <a:extLst>
              <a:ext uri="{FF2B5EF4-FFF2-40B4-BE49-F238E27FC236}">
                <a16:creationId xmlns:a16="http://schemas.microsoft.com/office/drawing/2014/main" id="{774BEF29-B951-554B-8BFC-66BB187C2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729" y="2413958"/>
            <a:ext cx="4879676" cy="20272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altLang="en-US" dirty="0"/>
              <a:t>Screen orientation as you are looking at it…not in ultrasound terminology</a:t>
            </a:r>
          </a:p>
          <a:p>
            <a:pPr>
              <a:buFont typeface="Wingdings 2" pitchFamily="2" charset="2"/>
              <a:buNone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6943AE-4E37-134E-BCAF-2146F944E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348" y="1887747"/>
            <a:ext cx="2308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Find “HOME”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50E6E7-BD53-F745-9BA7-2CD36D3ED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3966" y="4613694"/>
            <a:ext cx="4572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This is imaginary location of transducer</a:t>
            </a:r>
          </a:p>
        </p:txBody>
      </p:sp>
      <p:pic>
        <p:nvPicPr>
          <p:cNvPr id="162823" name="Picture 4" descr="http://www.veinmagic.com/wpimages/wp9a5bf0d1.png">
            <a:extLst>
              <a:ext uri="{FF2B5EF4-FFF2-40B4-BE49-F238E27FC236}">
                <a16:creationId xmlns:a16="http://schemas.microsoft.com/office/drawing/2014/main" id="{CADF5E0D-5542-E04C-AB91-1185B043A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58" y="2573127"/>
            <a:ext cx="2690497" cy="3690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E14152A1-B90D-DB4A-B286-B9E148541049}"/>
              </a:ext>
            </a:extLst>
          </p:cNvPr>
          <p:cNvSpPr/>
          <p:nvPr/>
        </p:nvSpPr>
        <p:spPr>
          <a:xfrm>
            <a:off x="554966" y="3571336"/>
            <a:ext cx="2849593" cy="2208363"/>
          </a:xfrm>
          <a:prstGeom prst="parallelogram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9D9AD6-57CB-3742-8F53-7436C22B84D8}"/>
              </a:ext>
            </a:extLst>
          </p:cNvPr>
          <p:cNvCxnSpPr/>
          <p:nvPr/>
        </p:nvCxnSpPr>
        <p:spPr>
          <a:xfrm rot="5400000">
            <a:off x="2410439" y="4680474"/>
            <a:ext cx="2133600" cy="1588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86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sz="4300"/>
              <a:t>Use in Ultrasound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830629 w 4480560"/>
              <a:gd name="connsiteY3" fmla="*/ 0 h 13716"/>
              <a:gd name="connsiteX4" fmla="*/ 2425903 w 4480560"/>
              <a:gd name="connsiteY4" fmla="*/ 0 h 13716"/>
              <a:gd name="connsiteX5" fmla="*/ 3021178 w 4480560"/>
              <a:gd name="connsiteY5" fmla="*/ 0 h 13716"/>
              <a:gd name="connsiteX6" fmla="*/ 3750869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930091 w 4480560"/>
              <a:gd name="connsiteY9" fmla="*/ 13716 h 13716"/>
              <a:gd name="connsiteX10" fmla="*/ 3290011 w 4480560"/>
              <a:gd name="connsiteY10" fmla="*/ 13716 h 13716"/>
              <a:gd name="connsiteX11" fmla="*/ 2649931 w 4480560"/>
              <a:gd name="connsiteY11" fmla="*/ 13716 h 13716"/>
              <a:gd name="connsiteX12" fmla="*/ 2054657 w 4480560"/>
              <a:gd name="connsiteY12" fmla="*/ 13716 h 13716"/>
              <a:gd name="connsiteX13" fmla="*/ 1324966 w 4480560"/>
              <a:gd name="connsiteY13" fmla="*/ 13716 h 13716"/>
              <a:gd name="connsiteX14" fmla="*/ 595274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574" y="14606"/>
                  <a:pt x="338605" y="-40"/>
                  <a:pt x="595274" y="0"/>
                </a:cubicBezTo>
                <a:cubicBezTo>
                  <a:pt x="856171" y="-2198"/>
                  <a:pt x="863435" y="-13333"/>
                  <a:pt x="1100938" y="0"/>
                </a:cubicBezTo>
                <a:cubicBezTo>
                  <a:pt x="1340270" y="17713"/>
                  <a:pt x="1418448" y="-18893"/>
                  <a:pt x="1651406" y="0"/>
                </a:cubicBezTo>
                <a:cubicBezTo>
                  <a:pt x="1875387" y="1627"/>
                  <a:pt x="2153037" y="22688"/>
                  <a:pt x="2336292" y="0"/>
                </a:cubicBezTo>
                <a:cubicBezTo>
                  <a:pt x="2522206" y="-4211"/>
                  <a:pt x="2718333" y="34959"/>
                  <a:pt x="2931566" y="0"/>
                </a:cubicBezTo>
                <a:cubicBezTo>
                  <a:pt x="3137043" y="-17106"/>
                  <a:pt x="3304331" y="1415"/>
                  <a:pt x="3482035" y="0"/>
                </a:cubicBezTo>
                <a:cubicBezTo>
                  <a:pt x="3649837" y="-24078"/>
                  <a:pt x="4010577" y="-51921"/>
                  <a:pt x="4480560" y="0"/>
                </a:cubicBezTo>
                <a:cubicBezTo>
                  <a:pt x="4480642" y="3611"/>
                  <a:pt x="4480510" y="9346"/>
                  <a:pt x="4480560" y="13716"/>
                </a:cubicBezTo>
                <a:cubicBezTo>
                  <a:pt x="4305601" y="36948"/>
                  <a:pt x="4025154" y="21890"/>
                  <a:pt x="3840480" y="13716"/>
                </a:cubicBezTo>
                <a:cubicBezTo>
                  <a:pt x="3668919" y="-16903"/>
                  <a:pt x="3556555" y="-17246"/>
                  <a:pt x="3290011" y="13716"/>
                </a:cubicBezTo>
                <a:cubicBezTo>
                  <a:pt x="2991827" y="13600"/>
                  <a:pt x="2862038" y="-27094"/>
                  <a:pt x="2560320" y="13716"/>
                </a:cubicBezTo>
                <a:cubicBezTo>
                  <a:pt x="2273396" y="32804"/>
                  <a:pt x="2159701" y="35426"/>
                  <a:pt x="1965046" y="13716"/>
                </a:cubicBezTo>
                <a:cubicBezTo>
                  <a:pt x="1785994" y="24616"/>
                  <a:pt x="1686680" y="47748"/>
                  <a:pt x="1459382" y="13716"/>
                </a:cubicBezTo>
                <a:cubicBezTo>
                  <a:pt x="1260610" y="398"/>
                  <a:pt x="913962" y="26960"/>
                  <a:pt x="774497" y="13716"/>
                </a:cubicBezTo>
                <a:cubicBezTo>
                  <a:pt x="689426" y="-2719"/>
                  <a:pt x="378264" y="1751"/>
                  <a:pt x="0" y="13716"/>
                </a:cubicBezTo>
                <a:cubicBezTo>
                  <a:pt x="-173" y="8371"/>
                  <a:pt x="-387" y="6213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90844" y="5546"/>
                  <a:pt x="318443" y="10543"/>
                  <a:pt x="595274" y="0"/>
                </a:cubicBezTo>
                <a:cubicBezTo>
                  <a:pt x="862223" y="-10630"/>
                  <a:pt x="1008164" y="-6970"/>
                  <a:pt x="1100938" y="0"/>
                </a:cubicBezTo>
                <a:cubicBezTo>
                  <a:pt x="1231751" y="-9052"/>
                  <a:pt x="1563421" y="-55931"/>
                  <a:pt x="1830629" y="0"/>
                </a:cubicBezTo>
                <a:cubicBezTo>
                  <a:pt x="2081843" y="38764"/>
                  <a:pt x="2181743" y="16966"/>
                  <a:pt x="2425903" y="0"/>
                </a:cubicBezTo>
                <a:cubicBezTo>
                  <a:pt x="2657412" y="-20059"/>
                  <a:pt x="2795431" y="8423"/>
                  <a:pt x="3021178" y="0"/>
                </a:cubicBezTo>
                <a:cubicBezTo>
                  <a:pt x="3275119" y="-4749"/>
                  <a:pt x="3480943" y="2522"/>
                  <a:pt x="3750869" y="0"/>
                </a:cubicBezTo>
                <a:cubicBezTo>
                  <a:pt x="4005211" y="16055"/>
                  <a:pt x="4302144" y="-2969"/>
                  <a:pt x="4480560" y="0"/>
                </a:cubicBezTo>
                <a:cubicBezTo>
                  <a:pt x="4480397" y="3458"/>
                  <a:pt x="4481383" y="8632"/>
                  <a:pt x="4480560" y="13716"/>
                </a:cubicBezTo>
                <a:cubicBezTo>
                  <a:pt x="4261480" y="-10003"/>
                  <a:pt x="4206199" y="28529"/>
                  <a:pt x="3930091" y="13716"/>
                </a:cubicBezTo>
                <a:cubicBezTo>
                  <a:pt x="3666932" y="-15474"/>
                  <a:pt x="3493645" y="14804"/>
                  <a:pt x="3290011" y="13716"/>
                </a:cubicBezTo>
                <a:cubicBezTo>
                  <a:pt x="3137078" y="-41032"/>
                  <a:pt x="2894690" y="-17948"/>
                  <a:pt x="2649931" y="13716"/>
                </a:cubicBezTo>
                <a:cubicBezTo>
                  <a:pt x="2413020" y="21294"/>
                  <a:pt x="2225991" y="-10559"/>
                  <a:pt x="2054657" y="13716"/>
                </a:cubicBezTo>
                <a:cubicBezTo>
                  <a:pt x="1886877" y="37541"/>
                  <a:pt x="1548763" y="45390"/>
                  <a:pt x="1324966" y="13716"/>
                </a:cubicBezTo>
                <a:cubicBezTo>
                  <a:pt x="1040995" y="1897"/>
                  <a:pt x="786929" y="-17655"/>
                  <a:pt x="595274" y="13716"/>
                </a:cubicBezTo>
                <a:cubicBezTo>
                  <a:pt x="371401" y="32831"/>
                  <a:pt x="168483" y="23167"/>
                  <a:pt x="0" y="13716"/>
                </a:cubicBezTo>
                <a:cubicBezTo>
                  <a:pt x="-740" y="8467"/>
                  <a:pt x="-279" y="4434"/>
                  <a:pt x="0" y="0"/>
                </a:cubicBezTo>
                <a:close/>
              </a:path>
              <a:path w="4480560" h="13716" fill="none" stroke="0" extrusionOk="0">
                <a:moveTo>
                  <a:pt x="0" y="0"/>
                </a:moveTo>
                <a:cubicBezTo>
                  <a:pt x="254633" y="596"/>
                  <a:pt x="318854" y="8353"/>
                  <a:pt x="595274" y="0"/>
                </a:cubicBezTo>
                <a:cubicBezTo>
                  <a:pt x="857042" y="-2503"/>
                  <a:pt x="863005" y="-13327"/>
                  <a:pt x="1100938" y="0"/>
                </a:cubicBezTo>
                <a:cubicBezTo>
                  <a:pt x="1322315" y="28736"/>
                  <a:pt x="1429801" y="-15572"/>
                  <a:pt x="1651406" y="0"/>
                </a:cubicBezTo>
                <a:cubicBezTo>
                  <a:pt x="1861310" y="20479"/>
                  <a:pt x="2199002" y="36173"/>
                  <a:pt x="2336292" y="0"/>
                </a:cubicBezTo>
                <a:cubicBezTo>
                  <a:pt x="2504451" y="-23230"/>
                  <a:pt x="2735943" y="-3451"/>
                  <a:pt x="2931566" y="0"/>
                </a:cubicBezTo>
                <a:cubicBezTo>
                  <a:pt x="3109081" y="-33272"/>
                  <a:pt x="3310374" y="39503"/>
                  <a:pt x="3482035" y="0"/>
                </a:cubicBezTo>
                <a:cubicBezTo>
                  <a:pt x="3630968" y="-117346"/>
                  <a:pt x="3975789" y="30358"/>
                  <a:pt x="4480560" y="0"/>
                </a:cubicBezTo>
                <a:cubicBezTo>
                  <a:pt x="4480546" y="3532"/>
                  <a:pt x="4481771" y="9530"/>
                  <a:pt x="4480560" y="13716"/>
                </a:cubicBezTo>
                <a:cubicBezTo>
                  <a:pt x="4299745" y="8025"/>
                  <a:pt x="4055484" y="54224"/>
                  <a:pt x="3840480" y="13716"/>
                </a:cubicBezTo>
                <a:cubicBezTo>
                  <a:pt x="3665362" y="14404"/>
                  <a:pt x="3548412" y="6532"/>
                  <a:pt x="3290011" y="13716"/>
                </a:cubicBezTo>
                <a:cubicBezTo>
                  <a:pt x="3037450" y="36923"/>
                  <a:pt x="2862123" y="43167"/>
                  <a:pt x="2560320" y="13716"/>
                </a:cubicBezTo>
                <a:cubicBezTo>
                  <a:pt x="2308793" y="7156"/>
                  <a:pt x="2153402" y="-25971"/>
                  <a:pt x="1965046" y="13716"/>
                </a:cubicBezTo>
                <a:cubicBezTo>
                  <a:pt x="1778601" y="25944"/>
                  <a:pt x="1672011" y="23840"/>
                  <a:pt x="1459382" y="13716"/>
                </a:cubicBezTo>
                <a:cubicBezTo>
                  <a:pt x="1212351" y="-9856"/>
                  <a:pt x="906131" y="12859"/>
                  <a:pt x="774497" y="13716"/>
                </a:cubicBezTo>
                <a:cubicBezTo>
                  <a:pt x="636671" y="-47283"/>
                  <a:pt x="331670" y="1705"/>
                  <a:pt x="0" y="13716"/>
                </a:cubicBezTo>
                <a:cubicBezTo>
                  <a:pt x="-561" y="8546"/>
                  <a:pt x="-377" y="614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0560"/>
                      <a:gd name="connsiteY0" fmla="*/ 0 h 13716"/>
                      <a:gd name="connsiteX1" fmla="*/ 595274 w 4480560"/>
                      <a:gd name="connsiteY1" fmla="*/ 0 h 13716"/>
                      <a:gd name="connsiteX2" fmla="*/ 1100938 w 4480560"/>
                      <a:gd name="connsiteY2" fmla="*/ 0 h 13716"/>
                      <a:gd name="connsiteX3" fmla="*/ 1651406 w 4480560"/>
                      <a:gd name="connsiteY3" fmla="*/ 0 h 13716"/>
                      <a:gd name="connsiteX4" fmla="*/ 2336292 w 4480560"/>
                      <a:gd name="connsiteY4" fmla="*/ 0 h 13716"/>
                      <a:gd name="connsiteX5" fmla="*/ 2931566 w 4480560"/>
                      <a:gd name="connsiteY5" fmla="*/ 0 h 13716"/>
                      <a:gd name="connsiteX6" fmla="*/ 3482035 w 4480560"/>
                      <a:gd name="connsiteY6" fmla="*/ 0 h 13716"/>
                      <a:gd name="connsiteX7" fmla="*/ 4480560 w 4480560"/>
                      <a:gd name="connsiteY7" fmla="*/ 0 h 13716"/>
                      <a:gd name="connsiteX8" fmla="*/ 4480560 w 4480560"/>
                      <a:gd name="connsiteY8" fmla="*/ 13716 h 13716"/>
                      <a:gd name="connsiteX9" fmla="*/ 3840480 w 4480560"/>
                      <a:gd name="connsiteY9" fmla="*/ 13716 h 13716"/>
                      <a:gd name="connsiteX10" fmla="*/ 3290011 w 4480560"/>
                      <a:gd name="connsiteY10" fmla="*/ 13716 h 13716"/>
                      <a:gd name="connsiteX11" fmla="*/ 2560320 w 4480560"/>
                      <a:gd name="connsiteY11" fmla="*/ 13716 h 13716"/>
                      <a:gd name="connsiteX12" fmla="*/ 1965046 w 4480560"/>
                      <a:gd name="connsiteY12" fmla="*/ 13716 h 13716"/>
                      <a:gd name="connsiteX13" fmla="*/ 1459382 w 4480560"/>
                      <a:gd name="connsiteY13" fmla="*/ 13716 h 13716"/>
                      <a:gd name="connsiteX14" fmla="*/ 774497 w 4480560"/>
                      <a:gd name="connsiteY14" fmla="*/ 13716 h 13716"/>
                      <a:gd name="connsiteX15" fmla="*/ 0 w 4480560"/>
                      <a:gd name="connsiteY15" fmla="*/ 13716 h 13716"/>
                      <a:gd name="connsiteX16" fmla="*/ 0 w 4480560"/>
                      <a:gd name="connsiteY1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80560" h="13716" fill="none" extrusionOk="0">
                        <a:moveTo>
                          <a:pt x="0" y="0"/>
                        </a:moveTo>
                        <a:cubicBezTo>
                          <a:pt x="267821" y="8731"/>
                          <a:pt x="334105" y="2629"/>
                          <a:pt x="595274" y="0"/>
                        </a:cubicBezTo>
                        <a:cubicBezTo>
                          <a:pt x="856443" y="-2629"/>
                          <a:pt x="863808" y="-13353"/>
                          <a:pt x="1100938" y="0"/>
                        </a:cubicBezTo>
                        <a:cubicBezTo>
                          <a:pt x="1338068" y="13353"/>
                          <a:pt x="1431663" y="-25862"/>
                          <a:pt x="1651406" y="0"/>
                        </a:cubicBezTo>
                        <a:cubicBezTo>
                          <a:pt x="1871149" y="25862"/>
                          <a:pt x="2173163" y="23827"/>
                          <a:pt x="2336292" y="0"/>
                        </a:cubicBezTo>
                        <a:cubicBezTo>
                          <a:pt x="2499421" y="-23827"/>
                          <a:pt x="2720589" y="28148"/>
                          <a:pt x="2931566" y="0"/>
                        </a:cubicBezTo>
                        <a:cubicBezTo>
                          <a:pt x="3142543" y="-28148"/>
                          <a:pt x="3323630" y="27022"/>
                          <a:pt x="3482035" y="0"/>
                        </a:cubicBezTo>
                        <a:cubicBezTo>
                          <a:pt x="3640440" y="-27022"/>
                          <a:pt x="4012110" y="-20118"/>
                          <a:pt x="4480560" y="0"/>
                        </a:cubicBezTo>
                        <a:cubicBezTo>
                          <a:pt x="4480273" y="3379"/>
                          <a:pt x="4480768" y="9289"/>
                          <a:pt x="4480560" y="13716"/>
                        </a:cubicBezTo>
                        <a:cubicBezTo>
                          <a:pt x="4314132" y="10352"/>
                          <a:pt x="4028383" y="32060"/>
                          <a:pt x="3840480" y="13716"/>
                        </a:cubicBezTo>
                        <a:cubicBezTo>
                          <a:pt x="3652577" y="-4628"/>
                          <a:pt x="3547615" y="-1724"/>
                          <a:pt x="3290011" y="13716"/>
                        </a:cubicBezTo>
                        <a:cubicBezTo>
                          <a:pt x="3032407" y="29156"/>
                          <a:pt x="2830268" y="4147"/>
                          <a:pt x="2560320" y="13716"/>
                        </a:cubicBezTo>
                        <a:cubicBezTo>
                          <a:pt x="2290372" y="23285"/>
                          <a:pt x="2147422" y="2156"/>
                          <a:pt x="1965046" y="13716"/>
                        </a:cubicBezTo>
                        <a:cubicBezTo>
                          <a:pt x="1782670" y="25276"/>
                          <a:pt x="1689791" y="36108"/>
                          <a:pt x="1459382" y="13716"/>
                        </a:cubicBezTo>
                        <a:cubicBezTo>
                          <a:pt x="1228973" y="-8676"/>
                          <a:pt x="915486" y="31929"/>
                          <a:pt x="774497" y="13716"/>
                        </a:cubicBezTo>
                        <a:cubicBezTo>
                          <a:pt x="633508" y="-4497"/>
                          <a:pt x="361442" y="-15679"/>
                          <a:pt x="0" y="13716"/>
                        </a:cubicBezTo>
                        <a:cubicBezTo>
                          <a:pt x="-362" y="8190"/>
                          <a:pt x="-434" y="6098"/>
                          <a:pt x="0" y="0"/>
                        </a:cubicBezTo>
                        <a:close/>
                      </a:path>
                      <a:path w="4480560" h="13716" stroke="0" extrusionOk="0">
                        <a:moveTo>
                          <a:pt x="0" y="0"/>
                        </a:moveTo>
                        <a:cubicBezTo>
                          <a:pt x="285465" y="225"/>
                          <a:pt x="322691" y="16223"/>
                          <a:pt x="595274" y="0"/>
                        </a:cubicBezTo>
                        <a:cubicBezTo>
                          <a:pt x="867857" y="-16223"/>
                          <a:pt x="989129" y="-11242"/>
                          <a:pt x="1100938" y="0"/>
                        </a:cubicBezTo>
                        <a:cubicBezTo>
                          <a:pt x="1212747" y="11242"/>
                          <a:pt x="1574350" y="-36410"/>
                          <a:pt x="1830629" y="0"/>
                        </a:cubicBezTo>
                        <a:cubicBezTo>
                          <a:pt x="2086908" y="36410"/>
                          <a:pt x="2180922" y="4645"/>
                          <a:pt x="2425903" y="0"/>
                        </a:cubicBezTo>
                        <a:cubicBezTo>
                          <a:pt x="2670884" y="-4645"/>
                          <a:pt x="2782024" y="22929"/>
                          <a:pt x="3021178" y="0"/>
                        </a:cubicBezTo>
                        <a:cubicBezTo>
                          <a:pt x="3260332" y="-22929"/>
                          <a:pt x="3456982" y="-1586"/>
                          <a:pt x="3750869" y="0"/>
                        </a:cubicBezTo>
                        <a:cubicBezTo>
                          <a:pt x="4044756" y="1586"/>
                          <a:pt x="4302726" y="17043"/>
                          <a:pt x="4480560" y="0"/>
                        </a:cubicBezTo>
                        <a:cubicBezTo>
                          <a:pt x="4480360" y="3832"/>
                          <a:pt x="4481152" y="9314"/>
                          <a:pt x="4480560" y="13716"/>
                        </a:cubicBezTo>
                        <a:cubicBezTo>
                          <a:pt x="4279652" y="-11422"/>
                          <a:pt x="4200762" y="36994"/>
                          <a:pt x="3930091" y="13716"/>
                        </a:cubicBezTo>
                        <a:cubicBezTo>
                          <a:pt x="3659420" y="-9562"/>
                          <a:pt x="3456052" y="17722"/>
                          <a:pt x="3290011" y="13716"/>
                        </a:cubicBezTo>
                        <a:cubicBezTo>
                          <a:pt x="3123970" y="9710"/>
                          <a:pt x="2882392" y="28246"/>
                          <a:pt x="2649931" y="13716"/>
                        </a:cubicBezTo>
                        <a:cubicBezTo>
                          <a:pt x="2417470" y="-814"/>
                          <a:pt x="2238426" y="2765"/>
                          <a:pt x="2054657" y="13716"/>
                        </a:cubicBezTo>
                        <a:cubicBezTo>
                          <a:pt x="1870888" y="24667"/>
                          <a:pt x="1566368" y="40468"/>
                          <a:pt x="1324966" y="13716"/>
                        </a:cubicBezTo>
                        <a:cubicBezTo>
                          <a:pt x="1083564" y="-13036"/>
                          <a:pt x="787410" y="6374"/>
                          <a:pt x="595274" y="13716"/>
                        </a:cubicBezTo>
                        <a:cubicBezTo>
                          <a:pt x="403138" y="21058"/>
                          <a:pt x="169622" y="5927"/>
                          <a:pt x="0" y="13716"/>
                        </a:cubicBezTo>
                        <a:cubicBezTo>
                          <a:pt x="-475" y="8699"/>
                          <a:pt x="-565" y="440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r>
              <a:rPr lang="en-US" sz="1900" dirty="0"/>
              <a:t>Doppler shifts are created when transmitted sound strikes red blood cells</a:t>
            </a:r>
          </a:p>
          <a:p>
            <a:r>
              <a:rPr lang="en-US" sz="1900" dirty="0"/>
              <a:t>When red blood cells move toward the transducer the Doppler shift is positive      (the reflected frequency is higher than the transmitted frequency)</a:t>
            </a:r>
            <a:endParaRPr lang="en-US" sz="1900" dirty="0">
              <a:cs typeface="Calibri"/>
            </a:endParaRPr>
          </a:p>
          <a:p>
            <a:r>
              <a:rPr lang="en-US" sz="1900" dirty="0"/>
              <a:t>When red blood cells move away from the transducer the Doppler shift is negative    (the reflected frequency is lower than the transmitted frequency)</a:t>
            </a:r>
            <a:endParaRPr lang="en-US" sz="1900" dirty="0">
              <a:cs typeface="Calibri"/>
            </a:endParaRPr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5582194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3" name="Content Placeholder 2">
            <a:extLst>
              <a:ext uri="{FF2B5EF4-FFF2-40B4-BE49-F238E27FC236}">
                <a16:creationId xmlns:a16="http://schemas.microsoft.com/office/drawing/2014/main" id="{A1F087DF-4793-9A46-B299-A60D007DC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0" y="1905000"/>
            <a:ext cx="3733800" cy="24384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/>
              <a:t>Look at velocity map</a:t>
            </a:r>
          </a:p>
          <a:p>
            <a:r>
              <a:rPr lang="en-US" altLang="en-US"/>
              <a:t>Blue is toward the Transducer</a:t>
            </a:r>
          </a:p>
          <a:p>
            <a:r>
              <a:rPr lang="en-US" altLang="en-US"/>
              <a:t>Move finger in vessel toward the transducer</a:t>
            </a:r>
          </a:p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D7F492-FAD7-8C40-BF38-6EE1CB9F8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63845" name="Picture 4" descr="http://www.veinmagic.com/wpimages/wp9a5bf0d1.png">
            <a:extLst>
              <a:ext uri="{FF2B5EF4-FFF2-40B4-BE49-F238E27FC236}">
                <a16:creationId xmlns:a16="http://schemas.microsoft.com/office/drawing/2014/main" id="{A9D1AEAA-B2FE-3A4D-89E5-FC50F5B3D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3810000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1D9A4981-D5FD-874B-B3CE-37B7BED8D133}"/>
              </a:ext>
            </a:extLst>
          </p:cNvPr>
          <p:cNvSpPr/>
          <p:nvPr/>
        </p:nvSpPr>
        <p:spPr>
          <a:xfrm>
            <a:off x="1524000" y="2971800"/>
            <a:ext cx="3124200" cy="2286000"/>
          </a:xfrm>
          <a:prstGeom prst="parallelogram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E29EFC-0861-BA4E-BBB8-488CB522CD37}"/>
              </a:ext>
            </a:extLst>
          </p:cNvPr>
          <p:cNvCxnSpPr/>
          <p:nvPr/>
        </p:nvCxnSpPr>
        <p:spPr>
          <a:xfrm rot="5400000">
            <a:off x="3581401" y="4114800"/>
            <a:ext cx="2133600" cy="3175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56C5FB1-0D28-3340-B959-E459BB34C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800600"/>
            <a:ext cx="3352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/>
              <a:t>Flow is left to right</a:t>
            </a:r>
          </a:p>
        </p:txBody>
      </p:sp>
    </p:spTree>
    <p:extLst>
      <p:ext uri="{BB962C8B-B14F-4D97-AF65-F5344CB8AC3E}">
        <p14:creationId xmlns:p14="http://schemas.microsoft.com/office/powerpoint/2010/main" val="421654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5898" name="Rectangle 16589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5900" name="Arc 16589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9F173F62-C05B-B64D-96DD-167CB3F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221" y="479493"/>
            <a:ext cx="4094129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Doppler Packets</a:t>
            </a:r>
          </a:p>
        </p:txBody>
      </p:sp>
      <p:sp>
        <p:nvSpPr>
          <p:cNvPr id="165902" name="Freeform: Shape 16590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5895" name="Graphic 165894" descr="Heart with Pulse">
            <a:extLst>
              <a:ext uri="{FF2B5EF4-FFF2-40B4-BE49-F238E27FC236}">
                <a16:creationId xmlns:a16="http://schemas.microsoft.com/office/drawing/2014/main" id="{017518DC-1D2B-4F72-86C5-DA12339D5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86" y="1552610"/>
            <a:ext cx="3583036" cy="358303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65891" name="Rectangle 3">
            <a:extLst>
              <a:ext uri="{FF2B5EF4-FFF2-40B4-BE49-F238E27FC236}">
                <a16:creationId xmlns:a16="http://schemas.microsoft.com/office/drawing/2014/main" id="{C1CE30B1-1F01-2741-B195-6D8E1DD23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1221" y="1984443"/>
            <a:ext cx="4094129" cy="41925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500"/>
              <a:t>Color Doppler, multiple ultrasound pulses are used to accurately determine blood cell velocities.  </a:t>
            </a:r>
            <a:endParaRPr lang="en-US" altLang="en-US" sz="2500"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500"/>
              <a:t>The multiple pulses are called a packet or ensemble.</a:t>
            </a:r>
            <a:endParaRPr lang="en-US" altLang="en-US" sz="25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altLang="en-US" sz="2500"/>
              <a:t>If you have a larger number of pulses, then you have a larger packet. </a:t>
            </a:r>
            <a:endParaRPr lang="en-US" altLang="en-US" sz="25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85075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6919" name="Rectangle 16691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92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8288"/>
                      <a:gd name="connsiteX1" fmla="*/ 434157 w 8140446"/>
                      <a:gd name="connsiteY1" fmla="*/ 0 h 18288"/>
                      <a:gd name="connsiteX2" fmla="*/ 1193932 w 8140446"/>
                      <a:gd name="connsiteY2" fmla="*/ 0 h 18288"/>
                      <a:gd name="connsiteX3" fmla="*/ 1628089 w 8140446"/>
                      <a:gd name="connsiteY3" fmla="*/ 0 h 18288"/>
                      <a:gd name="connsiteX4" fmla="*/ 2225055 w 8140446"/>
                      <a:gd name="connsiteY4" fmla="*/ 0 h 18288"/>
                      <a:gd name="connsiteX5" fmla="*/ 3066235 w 8140446"/>
                      <a:gd name="connsiteY5" fmla="*/ 0 h 18288"/>
                      <a:gd name="connsiteX6" fmla="*/ 3744605 w 8140446"/>
                      <a:gd name="connsiteY6" fmla="*/ 0 h 18288"/>
                      <a:gd name="connsiteX7" fmla="*/ 4504380 w 8140446"/>
                      <a:gd name="connsiteY7" fmla="*/ 0 h 18288"/>
                      <a:gd name="connsiteX8" fmla="*/ 5101346 w 8140446"/>
                      <a:gd name="connsiteY8" fmla="*/ 0 h 18288"/>
                      <a:gd name="connsiteX9" fmla="*/ 5779717 w 8140446"/>
                      <a:gd name="connsiteY9" fmla="*/ 0 h 18288"/>
                      <a:gd name="connsiteX10" fmla="*/ 6620896 w 8140446"/>
                      <a:gd name="connsiteY10" fmla="*/ 0 h 18288"/>
                      <a:gd name="connsiteX11" fmla="*/ 7136458 w 8140446"/>
                      <a:gd name="connsiteY11" fmla="*/ 0 h 18288"/>
                      <a:gd name="connsiteX12" fmla="*/ 8140446 w 8140446"/>
                      <a:gd name="connsiteY12" fmla="*/ 0 h 18288"/>
                      <a:gd name="connsiteX13" fmla="*/ 8140446 w 8140446"/>
                      <a:gd name="connsiteY13" fmla="*/ 18288 h 18288"/>
                      <a:gd name="connsiteX14" fmla="*/ 7543480 w 8140446"/>
                      <a:gd name="connsiteY14" fmla="*/ 18288 h 18288"/>
                      <a:gd name="connsiteX15" fmla="*/ 7109323 w 8140446"/>
                      <a:gd name="connsiteY15" fmla="*/ 18288 h 18288"/>
                      <a:gd name="connsiteX16" fmla="*/ 6430952 w 8140446"/>
                      <a:gd name="connsiteY16" fmla="*/ 18288 h 18288"/>
                      <a:gd name="connsiteX17" fmla="*/ 5915391 w 8140446"/>
                      <a:gd name="connsiteY17" fmla="*/ 18288 h 18288"/>
                      <a:gd name="connsiteX18" fmla="*/ 5237020 w 8140446"/>
                      <a:gd name="connsiteY18" fmla="*/ 18288 h 18288"/>
                      <a:gd name="connsiteX19" fmla="*/ 4558650 w 8140446"/>
                      <a:gd name="connsiteY19" fmla="*/ 18288 h 18288"/>
                      <a:gd name="connsiteX20" fmla="*/ 3880279 w 8140446"/>
                      <a:gd name="connsiteY20" fmla="*/ 18288 h 18288"/>
                      <a:gd name="connsiteX21" fmla="*/ 3201909 w 8140446"/>
                      <a:gd name="connsiteY21" fmla="*/ 18288 h 18288"/>
                      <a:gd name="connsiteX22" fmla="*/ 2604943 w 8140446"/>
                      <a:gd name="connsiteY22" fmla="*/ 18288 h 18288"/>
                      <a:gd name="connsiteX23" fmla="*/ 1845168 w 8140446"/>
                      <a:gd name="connsiteY23" fmla="*/ 18288 h 18288"/>
                      <a:gd name="connsiteX24" fmla="*/ 1166797 w 8140446"/>
                      <a:gd name="connsiteY24" fmla="*/ 18288 h 18288"/>
                      <a:gd name="connsiteX25" fmla="*/ 0 w 8140446"/>
                      <a:gd name="connsiteY25" fmla="*/ 18288 h 18288"/>
                      <a:gd name="connsiteX26" fmla="*/ 0 w 8140446"/>
                      <a:gd name="connsiteY2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8288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314" y="7702"/>
                          <a:pt x="8140234" y="13511"/>
                          <a:pt x="8140446" y="18288"/>
                        </a:cubicBezTo>
                        <a:cubicBezTo>
                          <a:pt x="7906329" y="-3043"/>
                          <a:pt x="7681180" y="27465"/>
                          <a:pt x="7543480" y="18288"/>
                        </a:cubicBezTo>
                        <a:cubicBezTo>
                          <a:pt x="7405780" y="9111"/>
                          <a:pt x="7216607" y="3660"/>
                          <a:pt x="7109323" y="18288"/>
                        </a:cubicBezTo>
                        <a:cubicBezTo>
                          <a:pt x="7002039" y="32916"/>
                          <a:pt x="6576231" y="42692"/>
                          <a:pt x="6430952" y="18288"/>
                        </a:cubicBezTo>
                        <a:cubicBezTo>
                          <a:pt x="6285673" y="-6116"/>
                          <a:pt x="6138840" y="34521"/>
                          <a:pt x="5915391" y="18288"/>
                        </a:cubicBezTo>
                        <a:cubicBezTo>
                          <a:pt x="5691942" y="2055"/>
                          <a:pt x="5459460" y="51666"/>
                          <a:pt x="5237020" y="18288"/>
                        </a:cubicBezTo>
                        <a:cubicBezTo>
                          <a:pt x="5014580" y="-15090"/>
                          <a:pt x="4747677" y="40449"/>
                          <a:pt x="4558650" y="18288"/>
                        </a:cubicBezTo>
                        <a:cubicBezTo>
                          <a:pt x="4369623" y="-3873"/>
                          <a:pt x="4146061" y="12568"/>
                          <a:pt x="3880279" y="18288"/>
                        </a:cubicBezTo>
                        <a:cubicBezTo>
                          <a:pt x="3614497" y="24008"/>
                          <a:pt x="3473808" y="-12908"/>
                          <a:pt x="3201909" y="18288"/>
                        </a:cubicBezTo>
                        <a:cubicBezTo>
                          <a:pt x="2930010" y="49484"/>
                          <a:pt x="2728175" y="-3430"/>
                          <a:pt x="2604943" y="18288"/>
                        </a:cubicBezTo>
                        <a:cubicBezTo>
                          <a:pt x="2481711" y="40006"/>
                          <a:pt x="2004334" y="26952"/>
                          <a:pt x="1845168" y="18288"/>
                        </a:cubicBezTo>
                        <a:cubicBezTo>
                          <a:pt x="1686003" y="9624"/>
                          <a:pt x="1375070" y="37580"/>
                          <a:pt x="1166797" y="18288"/>
                        </a:cubicBezTo>
                        <a:cubicBezTo>
                          <a:pt x="958524" y="-1004"/>
                          <a:pt x="342846" y="8880"/>
                          <a:pt x="0" y="18288"/>
                        </a:cubicBezTo>
                        <a:cubicBezTo>
                          <a:pt x="129" y="13298"/>
                          <a:pt x="-675" y="6857"/>
                          <a:pt x="0" y="0"/>
                        </a:cubicBezTo>
                        <a:close/>
                      </a:path>
                      <a:path w="8140446" h="18288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40458" y="8833"/>
                          <a:pt x="8140986" y="9830"/>
                          <a:pt x="8140446" y="18288"/>
                        </a:cubicBezTo>
                        <a:cubicBezTo>
                          <a:pt x="7959314" y="3345"/>
                          <a:pt x="7870113" y="10437"/>
                          <a:pt x="7706289" y="18288"/>
                        </a:cubicBezTo>
                        <a:cubicBezTo>
                          <a:pt x="7542465" y="26139"/>
                          <a:pt x="7157940" y="17482"/>
                          <a:pt x="6865109" y="18288"/>
                        </a:cubicBezTo>
                        <a:cubicBezTo>
                          <a:pt x="6572278" y="19094"/>
                          <a:pt x="6524256" y="38051"/>
                          <a:pt x="6349548" y="18288"/>
                        </a:cubicBezTo>
                        <a:cubicBezTo>
                          <a:pt x="6174840" y="-1475"/>
                          <a:pt x="5951624" y="174"/>
                          <a:pt x="5671177" y="18288"/>
                        </a:cubicBezTo>
                        <a:cubicBezTo>
                          <a:pt x="5390730" y="36402"/>
                          <a:pt x="5222992" y="60058"/>
                          <a:pt x="4829998" y="18288"/>
                        </a:cubicBezTo>
                        <a:cubicBezTo>
                          <a:pt x="4437004" y="-23482"/>
                          <a:pt x="4344181" y="39087"/>
                          <a:pt x="4151627" y="18288"/>
                        </a:cubicBezTo>
                        <a:cubicBezTo>
                          <a:pt x="3959073" y="-2511"/>
                          <a:pt x="3886970" y="32875"/>
                          <a:pt x="3717470" y="18288"/>
                        </a:cubicBezTo>
                        <a:cubicBezTo>
                          <a:pt x="3547970" y="3701"/>
                          <a:pt x="3451521" y="31872"/>
                          <a:pt x="3201909" y="18288"/>
                        </a:cubicBezTo>
                        <a:cubicBezTo>
                          <a:pt x="2952297" y="4704"/>
                          <a:pt x="2543413" y="6029"/>
                          <a:pt x="2360729" y="18288"/>
                        </a:cubicBezTo>
                        <a:cubicBezTo>
                          <a:pt x="2178045" y="30547"/>
                          <a:pt x="1906056" y="25847"/>
                          <a:pt x="1682359" y="18288"/>
                        </a:cubicBezTo>
                        <a:cubicBezTo>
                          <a:pt x="1458662" y="10730"/>
                          <a:pt x="1330405" y="8046"/>
                          <a:pt x="1166797" y="18288"/>
                        </a:cubicBezTo>
                        <a:cubicBezTo>
                          <a:pt x="1003189" y="28530"/>
                          <a:pt x="278098" y="19533"/>
                          <a:pt x="0" y="18288"/>
                        </a:cubicBezTo>
                        <a:cubicBezTo>
                          <a:pt x="74" y="14054"/>
                          <a:pt x="-46" y="69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914" name="Rectangle 3">
            <a:extLst>
              <a:ext uri="{FF2B5EF4-FFF2-40B4-BE49-F238E27FC236}">
                <a16:creationId xmlns:a16="http://schemas.microsoft.com/office/drawing/2014/main" id="{64EE7C13-B6EE-3948-88D0-A4485280B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/>
            <a:r>
              <a:rPr lang="en-US" altLang="en-US" sz="1900" dirty="0"/>
              <a:t>Larger packets have 2 advantages:</a:t>
            </a:r>
          </a:p>
          <a:p>
            <a:pPr lvl="1" eaLnBrk="1" hangingPunct="1"/>
            <a:r>
              <a:rPr lang="en-US" altLang="en-US" sz="1900" dirty="0"/>
              <a:t>More accurate velocity measurement</a:t>
            </a:r>
            <a:endParaRPr lang="en-US" altLang="en-US" sz="1900" dirty="0">
              <a:ea typeface="Calibri"/>
              <a:cs typeface="Calibri"/>
            </a:endParaRPr>
          </a:p>
          <a:p>
            <a:pPr lvl="1" eaLnBrk="1" hangingPunct="1"/>
            <a:r>
              <a:rPr lang="en-US" altLang="en-US" sz="1900" dirty="0"/>
              <a:t>More sensitive to low flow</a:t>
            </a:r>
            <a:endParaRPr lang="en-US" altLang="en-US" sz="1900" dirty="0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altLang="en-US" sz="1900" dirty="0">
              <a:ea typeface="Calibri"/>
              <a:cs typeface="Calibri"/>
            </a:endParaRPr>
          </a:p>
          <a:p>
            <a:pPr eaLnBrk="1" hangingPunct="1"/>
            <a:r>
              <a:rPr lang="en-US" altLang="en-US" sz="1900" dirty="0"/>
              <a:t>Larger packets have 3 disadvantages:</a:t>
            </a:r>
            <a:endParaRPr lang="en-US" altLang="en-US" sz="1900" dirty="0">
              <a:ea typeface="Calibri"/>
              <a:cs typeface="Calibri"/>
            </a:endParaRPr>
          </a:p>
          <a:p>
            <a:pPr lvl="1" eaLnBrk="1" hangingPunct="1"/>
            <a:r>
              <a:rPr lang="en-US" altLang="en-US" sz="1900" dirty="0"/>
              <a:t>More time needed to acquire data</a:t>
            </a:r>
            <a:endParaRPr lang="en-US" altLang="en-US" sz="1900" dirty="0">
              <a:ea typeface="Calibri"/>
              <a:cs typeface="Calibri"/>
            </a:endParaRPr>
          </a:p>
          <a:p>
            <a:pPr lvl="1" eaLnBrk="1" hangingPunct="1"/>
            <a:r>
              <a:rPr lang="en-US" altLang="en-US" sz="1900" dirty="0"/>
              <a:t>Reduced frame rate</a:t>
            </a:r>
            <a:endParaRPr lang="en-US" altLang="en-US" sz="1900" dirty="0">
              <a:ea typeface="Calibri"/>
              <a:cs typeface="Calibri"/>
            </a:endParaRPr>
          </a:p>
          <a:p>
            <a:pPr lvl="1" eaLnBrk="1" hangingPunct="1"/>
            <a:r>
              <a:rPr lang="en-US" altLang="en-US" sz="1900" dirty="0"/>
              <a:t>Decreased temporal resolution</a:t>
            </a:r>
            <a:endParaRPr lang="en-US" altLang="en-US" sz="1900" dirty="0">
              <a:ea typeface="Calibri"/>
              <a:cs typeface="Calibri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en-US" sz="1900"/>
          </a:p>
          <a:p>
            <a:pPr lvl="1">
              <a:buNone/>
            </a:pPr>
            <a:r>
              <a:rPr lang="en-US" altLang="en-US" sz="1900" dirty="0"/>
              <a:t>Packet size must be carefully selected to balance two competing interests of color Doppler:  accurate velocity measurements and  adequate temporal resolution</a:t>
            </a:r>
            <a:endParaRPr lang="en-US" altLang="en-US" sz="1900" dirty="0">
              <a:ea typeface="Calibri"/>
              <a:cs typeface="Calibri"/>
            </a:endParaRPr>
          </a:p>
          <a:p>
            <a:pPr eaLnBrk="1" hangingPunct="1"/>
            <a:endParaRPr lang="en-US" altLang="en-US" sz="1900"/>
          </a:p>
        </p:txBody>
      </p:sp>
    </p:spTree>
    <p:extLst>
      <p:ext uri="{BB962C8B-B14F-4D97-AF65-F5344CB8AC3E}">
        <p14:creationId xmlns:p14="http://schemas.microsoft.com/office/powerpoint/2010/main" val="12250757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544" y="847600"/>
            <a:ext cx="3464954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958" y="1233241"/>
            <a:ext cx="2430380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Power Doppler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71133" y="-1"/>
            <a:ext cx="130305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19805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820880"/>
            <a:ext cx="3943349" cy="488935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/>
              <a:t>Detects the presence of shift only</a:t>
            </a:r>
          </a:p>
          <a:p>
            <a:pPr>
              <a:lnSpc>
                <a:spcPct val="90000"/>
              </a:lnSpc>
            </a:pPr>
            <a:r>
              <a:rPr lang="en-US" sz="2700"/>
              <a:t>Does not evaluate speed or direction</a:t>
            </a:r>
          </a:p>
          <a:p>
            <a:pPr>
              <a:lnSpc>
                <a:spcPct val="90000"/>
              </a:lnSpc>
            </a:pPr>
            <a:r>
              <a:rPr lang="en-US" sz="2700"/>
              <a:t>Also knows as Color Angio</a:t>
            </a:r>
          </a:p>
          <a:p>
            <a:pPr>
              <a:lnSpc>
                <a:spcPct val="90000"/>
              </a:lnSpc>
            </a:pPr>
            <a:r>
              <a:rPr lang="en-US" sz="2700"/>
              <a:t>Processes the amplitude of the signal only</a:t>
            </a:r>
          </a:p>
          <a:p>
            <a:pPr>
              <a:lnSpc>
                <a:spcPct val="90000"/>
              </a:lnSpc>
            </a:pPr>
            <a:r>
              <a:rPr lang="en-US" sz="2700"/>
              <a:t> A form of non-directional Doppler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161135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53792" y="5717905"/>
            <a:ext cx="1328706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99729" y="6258755"/>
            <a:ext cx="1174455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81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944" name="Rectangle 167943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7938" name="Rectangle 3">
            <a:extLst>
              <a:ext uri="{FF2B5EF4-FFF2-40B4-BE49-F238E27FC236}">
                <a16:creationId xmlns:a16="http://schemas.microsoft.com/office/drawing/2014/main" id="{D036DE6A-90A4-E04C-989C-5D0273212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045020" cy="435133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 2" pitchFamily="2" charset="2"/>
              <a:buNone/>
            </a:pPr>
            <a:r>
              <a:rPr lang="en-US" altLang="en-US"/>
              <a:t>Power Doppler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All Doppler shifts are colorized without consideration for direction or speed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In a Power Doppler image, all of the vessels are the same color, regardless of direction of flow.</a:t>
            </a:r>
          </a:p>
        </p:txBody>
      </p:sp>
      <p:pic>
        <p:nvPicPr>
          <p:cNvPr id="167939" name="Picture 3">
            <a:extLst>
              <a:ext uri="{FF2B5EF4-FFF2-40B4-BE49-F238E27FC236}">
                <a16:creationId xmlns:a16="http://schemas.microsoft.com/office/drawing/2014/main" id="{387B10B8-086E-724D-B838-E4422CCCB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3" r="18315" b="-1"/>
          <a:stretch/>
        </p:blipFill>
        <p:spPr bwMode="auto">
          <a:xfrm>
            <a:off x="4781190" y="758514"/>
            <a:ext cx="384167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6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4696411" y="687822"/>
            <a:ext cx="4103360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948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6420" y="921125"/>
            <a:ext cx="593266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6996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93" name="Rectangle 16999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9988" name="Picture 5" descr="p289">
            <a:extLst>
              <a:ext uri="{FF2B5EF4-FFF2-40B4-BE49-F238E27FC236}">
                <a16:creationId xmlns:a16="http://schemas.microsoft.com/office/drawing/2014/main" id="{5F80A5E0-5762-A44B-9A8D-E9F723DBA4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0321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34" name="Rectangle 171033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036" name="Rectangle 171035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2649" y="480060"/>
            <a:ext cx="409359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013" name="Picture 3">
            <a:extLst>
              <a:ext uri="{FF2B5EF4-FFF2-40B4-BE49-F238E27FC236}">
                <a16:creationId xmlns:a16="http://schemas.microsoft.com/office/drawing/2014/main" id="{C0749358-F819-D148-A1CF-DFB2F24C19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r="30235" b="1"/>
          <a:stretch/>
        </p:blipFill>
        <p:spPr bwMode="auto">
          <a:xfrm>
            <a:off x="4815776" y="643467"/>
            <a:ext cx="384733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038" name="Rectangle 171037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4093590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012" name="Picture 2" descr="https://encrypted-tbn0.gstatic.com/images?q=tbn:ANd9GcSVbvfB-wNs_aMKN3elpsVCtuL0C--zqf2MTXM56K4leSDnSInU">
            <a:hlinkClick r:id="rId3"/>
            <a:extLst>
              <a:ext uri="{FF2B5EF4-FFF2-40B4-BE49-F238E27FC236}">
                <a16:creationId xmlns:a16="http://schemas.microsoft.com/office/drawing/2014/main" id="{D6F68ACE-D277-BD4B-A595-04B88348F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8" r="27245" b="1"/>
          <a:stretch/>
        </p:blipFill>
        <p:spPr bwMode="auto">
          <a:xfrm>
            <a:off x="480885" y="643467"/>
            <a:ext cx="384733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9532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4293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3125451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591344"/>
            <a:ext cx="24003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Power Doppler Usage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Advantages:</a:t>
            </a:r>
          </a:p>
          <a:p>
            <a:pPr>
              <a:lnSpc>
                <a:spcPct val="90000"/>
              </a:lnSpc>
              <a:buNone/>
            </a:pPr>
            <a:r>
              <a:rPr lang="en-US" sz="2200" dirty="0"/>
              <a:t>      1) Increased sensitivity for low flow or low velocities</a:t>
            </a:r>
            <a:endParaRPr lang="en-US" sz="2200" dirty="0">
              <a:ea typeface="Calibri"/>
              <a:cs typeface="Calibri"/>
            </a:endParaRPr>
          </a:p>
          <a:p>
            <a:pPr>
              <a:lnSpc>
                <a:spcPct val="90000"/>
              </a:lnSpc>
              <a:buNone/>
            </a:pPr>
            <a:r>
              <a:rPr lang="en-US" sz="2200" dirty="0"/>
              <a:t>      2) Unaffected by Doppler angles</a:t>
            </a:r>
            <a:endParaRPr lang="en-US" sz="2200" dirty="0">
              <a:ea typeface="Calibri"/>
              <a:cs typeface="Calibri"/>
            </a:endParaRPr>
          </a:p>
          <a:p>
            <a:pPr>
              <a:lnSpc>
                <a:spcPct val="90000"/>
              </a:lnSpc>
              <a:buNone/>
            </a:pPr>
            <a:r>
              <a:rPr lang="en-US" sz="2200" dirty="0"/>
              <a:t>      3) No aliasing since velocity information is ignored</a:t>
            </a:r>
            <a:endParaRPr lang="en-US" sz="2200" dirty="0">
              <a:ea typeface="Calibri"/>
              <a:cs typeface="Calibri"/>
            </a:endParaRPr>
          </a:p>
          <a:p>
            <a:pPr>
              <a:lnSpc>
                <a:spcPct val="90000"/>
              </a:lnSpc>
              <a:buNone/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/>
              <a:t>Disadvantages:</a:t>
            </a:r>
            <a:endParaRPr lang="en-US" sz="2200" dirty="0">
              <a:ea typeface="Calibri"/>
              <a:cs typeface="Calibri"/>
            </a:endParaRPr>
          </a:p>
          <a:p>
            <a:pPr>
              <a:lnSpc>
                <a:spcPct val="90000"/>
              </a:lnSpc>
              <a:buNone/>
            </a:pPr>
            <a:r>
              <a:rPr lang="en-US" sz="2200" dirty="0"/>
              <a:t>       1) No measurement of velocity or direction</a:t>
            </a:r>
            <a:endParaRPr lang="en-US" sz="2200" dirty="0">
              <a:ea typeface="Calibri"/>
              <a:cs typeface="Calibri"/>
            </a:endParaRPr>
          </a:p>
          <a:p>
            <a:pPr>
              <a:lnSpc>
                <a:spcPct val="90000"/>
              </a:lnSpc>
              <a:buNone/>
            </a:pPr>
            <a:r>
              <a:rPr lang="en-US" sz="2200" dirty="0"/>
              <a:t>       2) Lower frame rates or decreased temporal resolution</a:t>
            </a:r>
            <a:endParaRPr lang="en-US" sz="2200" dirty="0">
              <a:ea typeface="Calibri"/>
              <a:cs typeface="Calibri"/>
            </a:endParaRPr>
          </a:p>
          <a:p>
            <a:pPr>
              <a:lnSpc>
                <a:spcPct val="90000"/>
              </a:lnSpc>
              <a:buNone/>
            </a:pPr>
            <a:r>
              <a:rPr lang="en-US" sz="2200" dirty="0"/>
              <a:t>       3) Susceptible to motion of transducer, patient or soft tissues</a:t>
            </a:r>
          </a:p>
        </p:txBody>
      </p:sp>
    </p:spTree>
    <p:extLst>
      <p:ext uri="{BB962C8B-B14F-4D97-AF65-F5344CB8AC3E}">
        <p14:creationId xmlns:p14="http://schemas.microsoft.com/office/powerpoint/2010/main" val="2874706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9" name="Rectangle 17203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37" y="8300"/>
            <a:ext cx="914483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2040" name="Rectangle 172039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5823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2037" name="Picture 2" descr="http://image.slidesharecdn.com/principlesofdopplerultrasound-130514165605-phpapp02/95/principles-of-doppler-ultrasound-49-638.jpg?cb=1408033988">
            <a:extLst>
              <a:ext uri="{FF2B5EF4-FFF2-40B4-BE49-F238E27FC236}">
                <a16:creationId xmlns:a16="http://schemas.microsoft.com/office/drawing/2014/main" id="{301897AB-7BF7-6A44-B900-13D75676F7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" b="2"/>
          <a:stretch/>
        </p:blipFill>
        <p:spPr bwMode="auto">
          <a:xfrm>
            <a:off x="20" y="10"/>
            <a:ext cx="9143980" cy="686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56DEFA-CEF2-9041-B933-60E24443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endParaRPr lang="en-US" sz="1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45300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Doppler Artifacts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Ghosting and clutter – very low velocity shifts from moving anatomy.  Eliminated by using a wall filter</a:t>
            </a:r>
            <a:endParaRPr lang="en-US" sz="2200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200" dirty="0"/>
              <a:t>Crosstalk – A form of mirror imaging artifact that only occurs with spectral Doppler. 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Caused by either:</a:t>
            </a:r>
            <a:endParaRPr lang="en-US" sz="2200" dirty="0">
              <a:cs typeface="Calibri"/>
            </a:endParaRPr>
          </a:p>
          <a:p>
            <a:pPr>
              <a:lnSpc>
                <a:spcPct val="90000"/>
              </a:lnSpc>
              <a:buNone/>
            </a:pPr>
            <a:r>
              <a:rPr lang="en-US" sz="2200" dirty="0"/>
              <a:t>      1) Doppler receiver gain set too high</a:t>
            </a:r>
            <a:endParaRPr lang="en-US" sz="2200" dirty="0">
              <a:cs typeface="Calibri"/>
            </a:endParaRPr>
          </a:p>
          <a:p>
            <a:pPr>
              <a:lnSpc>
                <a:spcPct val="90000"/>
              </a:lnSpc>
              <a:buNone/>
            </a:pPr>
            <a:r>
              <a:rPr lang="en-US" sz="2200" dirty="0"/>
              <a:t>      2) Incident angle at or near 90 degrees</a:t>
            </a:r>
            <a:endParaRPr lang="en-US" sz="2200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200" dirty="0"/>
              <a:t>A wall filter is used to eliminate clutter or ghosting</a:t>
            </a:r>
            <a:endParaRPr lang="en-US" sz="2200" dirty="0">
              <a:cs typeface="Calibri"/>
            </a:endParaRPr>
          </a:p>
          <a:p>
            <a:pPr>
              <a:lnSpc>
                <a:spcPct val="90000"/>
              </a:lnSpc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983190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321" y="329184"/>
            <a:ext cx="4688333" cy="1783080"/>
          </a:xfrm>
        </p:spPr>
        <p:txBody>
          <a:bodyPr anchor="b">
            <a:normAutofit/>
          </a:bodyPr>
          <a:lstStyle/>
          <a:p>
            <a:r>
              <a:rPr lang="en-US" sz="4700"/>
              <a:t>Speed vs. Velocity</a:t>
            </a:r>
          </a:p>
        </p:txBody>
      </p:sp>
      <p:pic>
        <p:nvPicPr>
          <p:cNvPr id="14" name="Picture 13" descr="Vehicle speeding down a mountain road at dusk">
            <a:extLst>
              <a:ext uri="{FF2B5EF4-FFF2-40B4-BE49-F238E27FC236}">
                <a16:creationId xmlns:a16="http://schemas.microsoft.com/office/drawing/2014/main" id="{624F411B-B12E-D03E-BFC2-9F991B8D3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46010" b="4"/>
          <a:stretch/>
        </p:blipFill>
        <p:spPr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321" y="237494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  <a:gd name="connsiteX0" fmla="*/ 0 w 3182692"/>
              <a:gd name="connsiteY0" fmla="*/ 0 h 18288"/>
              <a:gd name="connsiteX1" fmla="*/ 572885 w 3182692"/>
              <a:gd name="connsiteY1" fmla="*/ 0 h 18288"/>
              <a:gd name="connsiteX2" fmla="*/ 1113942 w 3182692"/>
              <a:gd name="connsiteY2" fmla="*/ 0 h 18288"/>
              <a:gd name="connsiteX3" fmla="*/ 1686827 w 3182692"/>
              <a:gd name="connsiteY3" fmla="*/ 0 h 18288"/>
              <a:gd name="connsiteX4" fmla="*/ 2323365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546154 w 3182692"/>
              <a:gd name="connsiteY7" fmla="*/ 18288 h 18288"/>
              <a:gd name="connsiteX8" fmla="*/ 1845961 w 3182692"/>
              <a:gd name="connsiteY8" fmla="*/ 18288 h 18288"/>
              <a:gd name="connsiteX9" fmla="*/ 1304904 w 3182692"/>
              <a:gd name="connsiteY9" fmla="*/ 18288 h 18288"/>
              <a:gd name="connsiteX10" fmla="*/ 604711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25870" y="33585"/>
                  <a:pt x="418138" y="17639"/>
                  <a:pt x="636538" y="0"/>
                </a:cubicBezTo>
                <a:cubicBezTo>
                  <a:pt x="865372" y="-3887"/>
                  <a:pt x="1010746" y="-18166"/>
                  <a:pt x="1273077" y="0"/>
                </a:cubicBezTo>
                <a:cubicBezTo>
                  <a:pt x="1527846" y="-24408"/>
                  <a:pt x="1703704" y="-36055"/>
                  <a:pt x="1909615" y="0"/>
                </a:cubicBezTo>
                <a:cubicBezTo>
                  <a:pt x="2119487" y="1667"/>
                  <a:pt x="2200543" y="-19343"/>
                  <a:pt x="2482500" y="0"/>
                </a:cubicBezTo>
                <a:cubicBezTo>
                  <a:pt x="2736775" y="57438"/>
                  <a:pt x="2997998" y="-48885"/>
                  <a:pt x="3182692" y="0"/>
                </a:cubicBezTo>
                <a:cubicBezTo>
                  <a:pt x="3182658" y="4844"/>
                  <a:pt x="3182282" y="11009"/>
                  <a:pt x="3182692" y="18288"/>
                </a:cubicBezTo>
                <a:cubicBezTo>
                  <a:pt x="2944477" y="15825"/>
                  <a:pt x="2868931" y="12370"/>
                  <a:pt x="2609807" y="18288"/>
                </a:cubicBezTo>
                <a:cubicBezTo>
                  <a:pt x="2341556" y="6193"/>
                  <a:pt x="2324113" y="22706"/>
                  <a:pt x="2068750" y="18288"/>
                </a:cubicBezTo>
                <a:cubicBezTo>
                  <a:pt x="1817163" y="7852"/>
                  <a:pt x="1716254" y="25979"/>
                  <a:pt x="1432211" y="18288"/>
                </a:cubicBezTo>
                <a:cubicBezTo>
                  <a:pt x="1164747" y="-28137"/>
                  <a:pt x="993140" y="27575"/>
                  <a:pt x="859327" y="18288"/>
                </a:cubicBezTo>
                <a:cubicBezTo>
                  <a:pt x="750703" y="-24974"/>
                  <a:pt x="236193" y="38731"/>
                  <a:pt x="0" y="18288"/>
                </a:cubicBezTo>
                <a:cubicBezTo>
                  <a:pt x="-649" y="11698"/>
                  <a:pt x="663" y="5413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24421" y="-39331"/>
                  <a:pt x="418777" y="11439"/>
                  <a:pt x="572885" y="0"/>
                </a:cubicBezTo>
                <a:cubicBezTo>
                  <a:pt x="750333" y="-6388"/>
                  <a:pt x="940592" y="15806"/>
                  <a:pt x="1113942" y="0"/>
                </a:cubicBezTo>
                <a:cubicBezTo>
                  <a:pt x="1322785" y="-1777"/>
                  <a:pt x="1505363" y="28230"/>
                  <a:pt x="1686827" y="0"/>
                </a:cubicBezTo>
                <a:cubicBezTo>
                  <a:pt x="1853304" y="1595"/>
                  <a:pt x="2194652" y="-1232"/>
                  <a:pt x="2323365" y="0"/>
                </a:cubicBezTo>
                <a:cubicBezTo>
                  <a:pt x="2488732" y="36406"/>
                  <a:pt x="2902093" y="-40336"/>
                  <a:pt x="3182692" y="0"/>
                </a:cubicBezTo>
                <a:cubicBezTo>
                  <a:pt x="3182167" y="5049"/>
                  <a:pt x="3182885" y="12044"/>
                  <a:pt x="3182692" y="18288"/>
                </a:cubicBezTo>
                <a:cubicBezTo>
                  <a:pt x="3012563" y="-37820"/>
                  <a:pt x="2765409" y="35618"/>
                  <a:pt x="2546154" y="18288"/>
                </a:cubicBezTo>
                <a:cubicBezTo>
                  <a:pt x="2333381" y="13914"/>
                  <a:pt x="2154438" y="9838"/>
                  <a:pt x="1845961" y="18288"/>
                </a:cubicBezTo>
                <a:cubicBezTo>
                  <a:pt x="1531509" y="33812"/>
                  <a:pt x="1456631" y="-6606"/>
                  <a:pt x="1304904" y="18288"/>
                </a:cubicBezTo>
                <a:cubicBezTo>
                  <a:pt x="1168344" y="36351"/>
                  <a:pt x="928499" y="15047"/>
                  <a:pt x="604711" y="18288"/>
                </a:cubicBezTo>
                <a:cubicBezTo>
                  <a:pt x="285438" y="38007"/>
                  <a:pt x="116029" y="-22204"/>
                  <a:pt x="0" y="18288"/>
                </a:cubicBezTo>
                <a:cubicBezTo>
                  <a:pt x="-39" y="12511"/>
                  <a:pt x="-381" y="8039"/>
                  <a:pt x="0" y="0"/>
                </a:cubicBezTo>
                <a:close/>
              </a:path>
              <a:path w="3182692" h="18288" fill="none" stroke="0" extrusionOk="0">
                <a:moveTo>
                  <a:pt x="0" y="0"/>
                </a:moveTo>
                <a:cubicBezTo>
                  <a:pt x="245832" y="29445"/>
                  <a:pt x="388924" y="-28919"/>
                  <a:pt x="636538" y="0"/>
                </a:cubicBezTo>
                <a:cubicBezTo>
                  <a:pt x="854919" y="4634"/>
                  <a:pt x="991654" y="8864"/>
                  <a:pt x="1273077" y="0"/>
                </a:cubicBezTo>
                <a:cubicBezTo>
                  <a:pt x="1566644" y="-14667"/>
                  <a:pt x="1666526" y="3717"/>
                  <a:pt x="1909615" y="0"/>
                </a:cubicBezTo>
                <a:cubicBezTo>
                  <a:pt x="2138795" y="27220"/>
                  <a:pt x="2225506" y="-13892"/>
                  <a:pt x="2482500" y="0"/>
                </a:cubicBezTo>
                <a:cubicBezTo>
                  <a:pt x="2775583" y="32183"/>
                  <a:pt x="3003218" y="-43687"/>
                  <a:pt x="3182692" y="0"/>
                </a:cubicBezTo>
                <a:cubicBezTo>
                  <a:pt x="3183006" y="4158"/>
                  <a:pt x="3181713" y="12539"/>
                  <a:pt x="3182692" y="18288"/>
                </a:cubicBezTo>
                <a:cubicBezTo>
                  <a:pt x="2959845" y="25574"/>
                  <a:pt x="2868929" y="24980"/>
                  <a:pt x="2609807" y="18288"/>
                </a:cubicBezTo>
                <a:cubicBezTo>
                  <a:pt x="2341405" y="5992"/>
                  <a:pt x="2328488" y="20436"/>
                  <a:pt x="2068750" y="18288"/>
                </a:cubicBezTo>
                <a:cubicBezTo>
                  <a:pt x="1816113" y="2395"/>
                  <a:pt x="1699345" y="36855"/>
                  <a:pt x="1432211" y="18288"/>
                </a:cubicBezTo>
                <a:cubicBezTo>
                  <a:pt x="1148381" y="-28184"/>
                  <a:pt x="987622" y="2403"/>
                  <a:pt x="859327" y="18288"/>
                </a:cubicBezTo>
                <a:cubicBezTo>
                  <a:pt x="743387" y="37422"/>
                  <a:pt x="194182" y="18789"/>
                  <a:pt x="0" y="18288"/>
                </a:cubicBezTo>
                <a:cubicBezTo>
                  <a:pt x="20" y="11469"/>
                  <a:pt x="-29" y="515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36538 w 3182692"/>
                      <a:gd name="connsiteY1" fmla="*/ 0 h 18288"/>
                      <a:gd name="connsiteX2" fmla="*/ 1273077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482500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609807 w 3182692"/>
                      <a:gd name="connsiteY7" fmla="*/ 18288 h 18288"/>
                      <a:gd name="connsiteX8" fmla="*/ 2068750 w 3182692"/>
                      <a:gd name="connsiteY8" fmla="*/ 18288 h 18288"/>
                      <a:gd name="connsiteX9" fmla="*/ 1432211 w 3182692"/>
                      <a:gd name="connsiteY9" fmla="*/ 18288 h 18288"/>
                      <a:gd name="connsiteX10" fmla="*/ 859327 w 3182692"/>
                      <a:gd name="connsiteY10" fmla="*/ 18288 h 18288"/>
                      <a:gd name="connsiteX11" fmla="*/ 0 w 3182692"/>
                      <a:gd name="connsiteY11" fmla="*/ 18288 h 18288"/>
                      <a:gd name="connsiteX12" fmla="*/ 0 w 3182692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253588" y="25878"/>
                          <a:pt x="409323" y="-5359"/>
                          <a:pt x="636538" y="0"/>
                        </a:cubicBezTo>
                        <a:cubicBezTo>
                          <a:pt x="863753" y="5359"/>
                          <a:pt x="1007727" y="-28"/>
                          <a:pt x="1273077" y="0"/>
                        </a:cubicBezTo>
                        <a:cubicBezTo>
                          <a:pt x="1538427" y="28"/>
                          <a:pt x="1698640" y="-12775"/>
                          <a:pt x="1909615" y="0"/>
                        </a:cubicBezTo>
                        <a:cubicBezTo>
                          <a:pt x="2120590" y="12775"/>
                          <a:pt x="2210293" y="-21823"/>
                          <a:pt x="2482500" y="0"/>
                        </a:cubicBezTo>
                        <a:cubicBezTo>
                          <a:pt x="2754708" y="21823"/>
                          <a:pt x="3004133" y="-28750"/>
                          <a:pt x="3182692" y="0"/>
                        </a:cubicBezTo>
                        <a:cubicBezTo>
                          <a:pt x="3183134" y="4516"/>
                          <a:pt x="3181865" y="12266"/>
                          <a:pt x="3182692" y="18288"/>
                        </a:cubicBezTo>
                        <a:cubicBezTo>
                          <a:pt x="2947402" y="22440"/>
                          <a:pt x="2876226" y="27191"/>
                          <a:pt x="2609807" y="18288"/>
                        </a:cubicBezTo>
                        <a:cubicBezTo>
                          <a:pt x="2343389" y="9385"/>
                          <a:pt x="2326689" y="25579"/>
                          <a:pt x="2068750" y="18288"/>
                        </a:cubicBezTo>
                        <a:cubicBezTo>
                          <a:pt x="1810811" y="10997"/>
                          <a:pt x="1713836" y="48219"/>
                          <a:pt x="1432211" y="18288"/>
                        </a:cubicBezTo>
                        <a:cubicBezTo>
                          <a:pt x="1150586" y="-11643"/>
                          <a:pt x="982765" y="3747"/>
                          <a:pt x="859327" y="18288"/>
                        </a:cubicBezTo>
                        <a:cubicBezTo>
                          <a:pt x="735889" y="32829"/>
                          <a:pt x="254183" y="35231"/>
                          <a:pt x="0" y="18288"/>
                        </a:cubicBezTo>
                        <a:cubicBezTo>
                          <a:pt x="-306" y="11477"/>
                          <a:pt x="485" y="4355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43108" y="-22426"/>
                          <a:pt x="387854" y="22949"/>
                          <a:pt x="572885" y="0"/>
                        </a:cubicBezTo>
                        <a:cubicBezTo>
                          <a:pt x="757916" y="-22949"/>
                          <a:pt x="923707" y="6797"/>
                          <a:pt x="1113942" y="0"/>
                        </a:cubicBezTo>
                        <a:cubicBezTo>
                          <a:pt x="1304177" y="-6797"/>
                          <a:pt x="1495991" y="20627"/>
                          <a:pt x="1686827" y="0"/>
                        </a:cubicBezTo>
                        <a:cubicBezTo>
                          <a:pt x="1877663" y="-20627"/>
                          <a:pt x="2170182" y="-20672"/>
                          <a:pt x="2323365" y="0"/>
                        </a:cubicBezTo>
                        <a:cubicBezTo>
                          <a:pt x="2476548" y="20672"/>
                          <a:pt x="2919164" y="6097"/>
                          <a:pt x="3182692" y="0"/>
                        </a:cubicBezTo>
                        <a:cubicBezTo>
                          <a:pt x="3183269" y="4624"/>
                          <a:pt x="3183511" y="11191"/>
                          <a:pt x="3182692" y="18288"/>
                        </a:cubicBezTo>
                        <a:cubicBezTo>
                          <a:pt x="3026065" y="-10849"/>
                          <a:pt x="2775006" y="23067"/>
                          <a:pt x="2546154" y="18288"/>
                        </a:cubicBezTo>
                        <a:cubicBezTo>
                          <a:pt x="2317302" y="13509"/>
                          <a:pt x="2168173" y="-8513"/>
                          <a:pt x="1845961" y="18288"/>
                        </a:cubicBezTo>
                        <a:cubicBezTo>
                          <a:pt x="1523749" y="45089"/>
                          <a:pt x="1450078" y="-844"/>
                          <a:pt x="1304904" y="18288"/>
                        </a:cubicBezTo>
                        <a:cubicBezTo>
                          <a:pt x="1159730" y="37420"/>
                          <a:pt x="942635" y="-10021"/>
                          <a:pt x="604711" y="18288"/>
                        </a:cubicBezTo>
                        <a:cubicBezTo>
                          <a:pt x="266787" y="46597"/>
                          <a:pt x="141927" y="-8395"/>
                          <a:pt x="0" y="18288"/>
                        </a:cubicBezTo>
                        <a:cubicBezTo>
                          <a:pt x="-171" y="12755"/>
                          <a:pt x="-690" y="79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3321" y="2706624"/>
            <a:ext cx="4688333" cy="34838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Speed is a magnitude</a:t>
            </a:r>
          </a:p>
          <a:p>
            <a:pPr>
              <a:lnSpc>
                <a:spcPct val="90000"/>
              </a:lnSpc>
            </a:pPr>
            <a:r>
              <a:rPr lang="en-US" sz="1500"/>
              <a:t>Velocity is a magnitude with direction</a:t>
            </a:r>
          </a:p>
          <a:p>
            <a:pPr>
              <a:lnSpc>
                <a:spcPct val="90000"/>
              </a:lnSpc>
            </a:pPr>
            <a:r>
              <a:rPr lang="en-US" sz="1500"/>
              <a:t>Doppler shift is directly related to velocity </a:t>
            </a:r>
          </a:p>
          <a:p>
            <a:pPr>
              <a:lnSpc>
                <a:spcPct val="90000"/>
              </a:lnSpc>
            </a:pPr>
            <a:r>
              <a:rPr lang="en-US" altLang="en-US" sz="1500"/>
              <a:t>Speed</a:t>
            </a:r>
          </a:p>
          <a:p>
            <a:pPr lvl="1">
              <a:lnSpc>
                <a:spcPct val="90000"/>
              </a:lnSpc>
            </a:pPr>
            <a:r>
              <a:rPr lang="en-US" altLang="en-US" sz="1500"/>
              <a:t>Purely magnitude, indicates the distance that the red blood cell moves in 1 second. </a:t>
            </a:r>
          </a:p>
          <a:p>
            <a:pPr lvl="1">
              <a:lnSpc>
                <a:spcPct val="90000"/>
              </a:lnSpc>
            </a:pPr>
            <a:r>
              <a:rPr lang="en-US" altLang="en-US" sz="1500"/>
              <a:t>Speed is reported in cm/second or any distance over time. </a:t>
            </a:r>
          </a:p>
          <a:p>
            <a:pPr lvl="1">
              <a:lnSpc>
                <a:spcPct val="90000"/>
              </a:lnSpc>
            </a:pPr>
            <a:r>
              <a:rPr lang="en-US" altLang="en-US" sz="1500"/>
              <a:t>You would report your car speed as 45 miles per hour. </a:t>
            </a:r>
          </a:p>
          <a:p>
            <a:pPr>
              <a:lnSpc>
                <a:spcPct val="90000"/>
              </a:lnSpc>
            </a:pPr>
            <a:r>
              <a:rPr lang="en-US" altLang="en-US" sz="1500"/>
              <a:t>Velocity</a:t>
            </a:r>
          </a:p>
          <a:p>
            <a:pPr lvl="1">
              <a:lnSpc>
                <a:spcPct val="90000"/>
              </a:lnSpc>
            </a:pPr>
            <a:r>
              <a:rPr lang="en-US" altLang="en-US" sz="1500"/>
              <a:t>Magnitude or speed and direction. </a:t>
            </a:r>
          </a:p>
          <a:p>
            <a:pPr lvl="1">
              <a:lnSpc>
                <a:spcPct val="90000"/>
              </a:lnSpc>
            </a:pPr>
            <a:r>
              <a:rPr lang="en-US" altLang="en-US" sz="1500"/>
              <a:t>You are driving 45 miles per hour in your car to the east or to the west.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298512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12" name="Rectangle 11471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692" name="TextBox 3">
            <a:extLst>
              <a:ext uri="{FF2B5EF4-FFF2-40B4-BE49-F238E27FC236}">
                <a16:creationId xmlns:a16="http://schemas.microsoft.com/office/drawing/2014/main" id="{72B74D32-0B25-4745-A533-1A138D78D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497" y="1422400"/>
            <a:ext cx="3379164" cy="2387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44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Doppler Artifacts: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44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Clutter</a:t>
            </a:r>
          </a:p>
        </p:txBody>
      </p:sp>
      <p:sp>
        <p:nvSpPr>
          <p:cNvPr id="114713" name="Freeform: Shape 114712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7815" y="226893"/>
            <a:ext cx="4476494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4693" name="Picture 2">
            <a:extLst>
              <a:ext uri="{FF2B5EF4-FFF2-40B4-BE49-F238E27FC236}">
                <a16:creationId xmlns:a16="http://schemas.microsoft.com/office/drawing/2014/main" id="{53F64F19-CC81-034B-9901-5DD4B5B58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t="7777" r="30000" b="28889"/>
          <a:stretch>
            <a:fillRect/>
          </a:stretch>
        </p:blipFill>
        <p:spPr bwMode="auto">
          <a:xfrm>
            <a:off x="5879853" y="2748397"/>
            <a:ext cx="2556091" cy="323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1" name="Picture 2">
            <a:extLst>
              <a:ext uri="{FF2B5EF4-FFF2-40B4-BE49-F238E27FC236}">
                <a16:creationId xmlns:a16="http://schemas.microsoft.com/office/drawing/2014/main" id="{A48A7520-C390-E74E-9F12-00A0E32F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9" r="27660" b="24138"/>
          <a:stretch>
            <a:fillRect/>
          </a:stretch>
        </p:blipFill>
        <p:spPr bwMode="auto">
          <a:xfrm>
            <a:off x="4444647" y="496673"/>
            <a:ext cx="2074776" cy="29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8" name="Title 1" hidden="1">
            <a:extLst>
              <a:ext uri="{FF2B5EF4-FFF2-40B4-BE49-F238E27FC236}">
                <a16:creationId xmlns:a16="http://schemas.microsoft.com/office/drawing/2014/main" id="{E3477A96-8B15-4E44-9C59-4C9EF7A53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850"/>
            <a:ext cx="8305800" cy="1143000"/>
          </a:xfrm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281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716" name="TextBox 4">
            <a:extLst>
              <a:ext uri="{FF2B5EF4-FFF2-40B4-BE49-F238E27FC236}">
                <a16:creationId xmlns:a16="http://schemas.microsoft.com/office/drawing/2014/main" id="{3D446FB4-4DF3-3A4B-BCC8-C878F20B8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" y="1967266"/>
            <a:ext cx="1971675" cy="2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31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Color Doppler Artifacts: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31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Ghosting</a:t>
            </a:r>
          </a:p>
        </p:txBody>
      </p:sp>
      <p:pic>
        <p:nvPicPr>
          <p:cNvPr id="115715" name="Picture 2">
            <a:extLst>
              <a:ext uri="{FF2B5EF4-FFF2-40B4-BE49-F238E27FC236}">
                <a16:creationId xmlns:a16="http://schemas.microsoft.com/office/drawing/2014/main" id="{F49EE689-37E3-B748-8846-F54BE463A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2987" y="1520764"/>
            <a:ext cx="5085525" cy="381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6" name="Title 1" hidden="1">
            <a:extLst>
              <a:ext uri="{FF2B5EF4-FFF2-40B4-BE49-F238E27FC236}">
                <a16:creationId xmlns:a16="http://schemas.microsoft.com/office/drawing/2014/main" id="{4E252CD5-A6CA-1442-8BE0-E4C4E97D7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850"/>
            <a:ext cx="8305800" cy="1143000"/>
          </a:xfrm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543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764" name="Rectangle 116763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371D7E4A-B6B8-E840-A1AF-01F5F8B05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4045020" cy="132556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4100"/>
              <a:t>Doppler Artifacts: Crosstalk</a:t>
            </a:r>
          </a:p>
        </p:txBody>
      </p:sp>
      <p:sp>
        <p:nvSpPr>
          <p:cNvPr id="116765" name="Freeform: Shape 116764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8992" y="1"/>
            <a:ext cx="866357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62C8C6FF-435F-4C45-BAD6-39E61A700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045020" cy="435133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200"/>
              <a:t>Form of mirror image artifact that occurs with spectral Doppler.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/>
              <a:t>Results from the Doppler receiver gain being set too high or from the incident angle being near 90</a:t>
            </a:r>
            <a:r>
              <a:rPr lang="en-US" altLang="en-US" sz="2200">
                <a:cs typeface="Arial" panose="020B0604020202020204" pitchFamily="34" charset="0"/>
              </a:rPr>
              <a:t>°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>
                <a:cs typeface="Arial" panose="020B0604020202020204" pitchFamily="34" charset="0"/>
              </a:rPr>
              <a:t>Crosstalk appears as an identical Doppler spectrum above and below the baseline.  This makes the flow pattern look bidirectional when it is really only unidirectional.  </a:t>
            </a:r>
            <a:endParaRPr lang="en-US" altLang="en-US" sz="2200" b="1">
              <a:cs typeface="Arial" panose="020B0604020202020204" pitchFamily="34" charset="0"/>
            </a:endParaRPr>
          </a:p>
        </p:txBody>
      </p:sp>
      <p:sp>
        <p:nvSpPr>
          <p:cNvPr id="116766" name="Oval 116765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6138" y="3423959"/>
            <a:ext cx="405617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740" name="Picture 2">
            <a:extLst>
              <a:ext uri="{FF2B5EF4-FFF2-40B4-BE49-F238E27FC236}">
                <a16:creationId xmlns:a16="http://schemas.microsoft.com/office/drawing/2014/main" id="{D03D4D7E-C9B9-574C-BBED-B7910F355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111" r="20000" b="41112"/>
          <a:stretch>
            <a:fillRect/>
          </a:stretch>
        </p:blipFill>
        <p:spPr bwMode="auto">
          <a:xfrm>
            <a:off x="4800267" y="2294098"/>
            <a:ext cx="3950909" cy="2267020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67" name="Freeform: Shape 116766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2201" y="1"/>
            <a:ext cx="1550211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16768" name="Straight Connector 11676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04058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769" name="Freeform: Shape 116768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5592435" y="5166682"/>
            <a:ext cx="1376793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770" name="Freeform: Shape 116769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7145" y="6033795"/>
            <a:ext cx="1493298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6771" name="Freeform: Shape 11677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8772" y="5519196"/>
            <a:ext cx="1005228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236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Spectral Analysis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/>
              <a:t>Technique that breaks Doppler signal into basic components and identifies individual velocities</a:t>
            </a:r>
          </a:p>
          <a:p>
            <a:pPr>
              <a:lnSpc>
                <a:spcPct val="90000"/>
              </a:lnSpc>
            </a:pPr>
            <a:r>
              <a:rPr lang="en-US" sz="2700"/>
              <a:t>Two methods used to perform spectral analysis:</a:t>
            </a:r>
          </a:p>
          <a:p>
            <a:pPr>
              <a:lnSpc>
                <a:spcPct val="90000"/>
              </a:lnSpc>
              <a:buNone/>
            </a:pPr>
            <a:r>
              <a:rPr lang="en-US" sz="2700"/>
              <a:t>       1)  Fast Fourier Transform (FFT)</a:t>
            </a:r>
          </a:p>
          <a:p>
            <a:pPr>
              <a:lnSpc>
                <a:spcPct val="90000"/>
              </a:lnSpc>
              <a:buNone/>
            </a:pPr>
            <a:r>
              <a:rPr lang="en-US" sz="2700"/>
              <a:t>       2)  Autocorrelation</a:t>
            </a:r>
          </a:p>
          <a:p>
            <a:pPr>
              <a:lnSpc>
                <a:spcPct val="90000"/>
              </a:lnSpc>
            </a:pPr>
            <a:r>
              <a:rPr lang="en-US" sz="2700"/>
              <a:t>Early methods of Doppler analysis such as zero crossing detectors or Chirp-Z transform are now obsolete</a:t>
            </a:r>
          </a:p>
        </p:txBody>
      </p:sp>
    </p:spTree>
    <p:extLst>
      <p:ext uri="{BB962C8B-B14F-4D97-AF65-F5344CB8AC3E}">
        <p14:creationId xmlns:p14="http://schemas.microsoft.com/office/powerpoint/2010/main" val="2483563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Spectral Analysis Cont'd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Fast Fourier Transform:</a:t>
            </a:r>
          </a:p>
          <a:p>
            <a:pPr>
              <a:lnSpc>
                <a:spcPct val="90000"/>
              </a:lnSpc>
              <a:buNone/>
            </a:pPr>
            <a:r>
              <a:rPr lang="en-US" sz="2700" dirty="0"/>
              <a:t>     1) Digital technique used to process both pulsed and continuous wave Doppler</a:t>
            </a:r>
            <a:endParaRPr lang="en-US" sz="2700">
              <a:cs typeface="Calibri"/>
            </a:endParaRPr>
          </a:p>
          <a:p>
            <a:pPr>
              <a:lnSpc>
                <a:spcPct val="90000"/>
              </a:lnSpc>
              <a:buNone/>
            </a:pPr>
            <a:r>
              <a:rPr lang="en-US" sz="2700" dirty="0"/>
              <a:t>     2) Distinguishes laminar from turbulent flow</a:t>
            </a:r>
            <a:endParaRPr lang="en-US" sz="2700" dirty="0">
              <a:cs typeface="Calibri"/>
            </a:endParaRPr>
          </a:p>
          <a:p>
            <a:pPr>
              <a:lnSpc>
                <a:spcPct val="90000"/>
              </a:lnSpc>
              <a:buNone/>
            </a:pPr>
            <a:endParaRPr lang="en-US" sz="2700"/>
          </a:p>
          <a:p>
            <a:pPr>
              <a:lnSpc>
                <a:spcPct val="90000"/>
              </a:lnSpc>
            </a:pPr>
            <a:r>
              <a:rPr lang="en-US" sz="2700" dirty="0"/>
              <a:t>Autocorrelation:</a:t>
            </a:r>
            <a:endParaRPr lang="en-US" sz="2700" dirty="0">
              <a:cs typeface="Calibri"/>
            </a:endParaRPr>
          </a:p>
          <a:p>
            <a:pPr>
              <a:lnSpc>
                <a:spcPct val="90000"/>
              </a:lnSpc>
              <a:buNone/>
            </a:pPr>
            <a:r>
              <a:rPr lang="en-US" sz="2700" dirty="0"/>
              <a:t>      1) Digital technique used to analyze color flow Doppler</a:t>
            </a:r>
          </a:p>
          <a:p>
            <a:pPr>
              <a:lnSpc>
                <a:spcPct val="90000"/>
              </a:lnSpc>
              <a:buNone/>
            </a:pPr>
            <a:r>
              <a:rPr lang="en-US" sz="2700" dirty="0"/>
              <a:t>       </a:t>
            </a:r>
            <a:endParaRPr lang="en-US" sz="27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6930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890" name="Rectangle 12288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892" name="Freeform: Shape 12289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882" name="Title 1">
            <a:extLst>
              <a:ext uri="{FF2B5EF4-FFF2-40B4-BE49-F238E27FC236}">
                <a16:creationId xmlns:a16="http://schemas.microsoft.com/office/drawing/2014/main" id="{4190D85C-B241-5940-8558-D179A01D8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>
                <a:solidFill>
                  <a:srgbClr val="FFFFFF"/>
                </a:solidFill>
              </a:rPr>
              <a:t>FFT</a:t>
            </a:r>
          </a:p>
        </p:txBody>
      </p:sp>
      <p:sp>
        <p:nvSpPr>
          <p:cNvPr id="122894" name="Arc 12289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883" name="Content Placeholder 2">
            <a:extLst>
              <a:ext uri="{FF2B5EF4-FFF2-40B4-BE49-F238E27FC236}">
                <a16:creationId xmlns:a16="http://schemas.microsoft.com/office/drawing/2014/main" id="{B18270FB-A62D-4B4A-BD1A-8FC8D393D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 dirty="0"/>
              <a:t>Advantages</a:t>
            </a:r>
          </a:p>
          <a:p>
            <a:pPr lvl="1" eaLnBrk="1" hangingPunct="1"/>
            <a:r>
              <a:rPr lang="en-US" altLang="en-US" dirty="0"/>
              <a:t>Very accurate</a:t>
            </a:r>
            <a:endParaRPr lang="en-US" altLang="en-US" dirty="0">
              <a:cs typeface="Calibri"/>
            </a:endParaRPr>
          </a:p>
          <a:p>
            <a:pPr lvl="1" eaLnBrk="1" hangingPunct="1"/>
            <a:r>
              <a:rPr lang="en-US" altLang="en-US" dirty="0"/>
              <a:t>Displays all velocities that make up a complex reflected signal</a:t>
            </a:r>
          </a:p>
          <a:p>
            <a:pPr eaLnBrk="1" hangingPunct="1"/>
            <a:r>
              <a:rPr lang="en-US" altLang="en-US" dirty="0"/>
              <a:t>Distinguishes laminar flow from turbulent flow.</a:t>
            </a:r>
            <a:endParaRPr lang="en-US" altLang="en-US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772B4-A78C-D54E-94B7-B81585757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938380" cy="365125"/>
          </a:xfrm>
        </p:spPr>
        <p:txBody>
          <a:bodyPr>
            <a:norm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22885" name="Slide Number Placeholder 1">
            <a:extLst>
              <a:ext uri="{FF2B5EF4-FFF2-40B4-BE49-F238E27FC236}">
                <a16:creationId xmlns:a16="http://schemas.microsoft.com/office/drawing/2014/main" id="{5C70223F-671B-9647-A631-486B9B11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56173" y="6356350"/>
            <a:ext cx="1359176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E6D778D5-3181-2747-AE7B-4497DBE5F600}" type="slidenum">
              <a:rPr lang="en-US" altLang="en-US" sz="1800"/>
              <a:pPr>
                <a:lnSpc>
                  <a:spcPct val="90000"/>
                </a:lnSpc>
                <a:spcAft>
                  <a:spcPts val="600"/>
                </a:spcAft>
              </a:pPr>
              <a:t>75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50118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 hidden="1">
            <a:extLst>
              <a:ext uri="{FF2B5EF4-FFF2-40B4-BE49-F238E27FC236}">
                <a16:creationId xmlns:a16="http://schemas.microsoft.com/office/drawing/2014/main" id="{AEDB7CD7-F1CD-9C40-8307-D8EA823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850"/>
            <a:ext cx="8305800" cy="1143000"/>
          </a:xfrm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pic>
        <p:nvPicPr>
          <p:cNvPr id="123907" name="Picture 2">
            <a:extLst>
              <a:ext uri="{FF2B5EF4-FFF2-40B4-BE49-F238E27FC236}">
                <a16:creationId xmlns:a16="http://schemas.microsoft.com/office/drawing/2014/main" id="{3127CA15-1026-054B-85FB-1D83F5213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08505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1" name="Picture 2">
            <a:extLst>
              <a:ext uri="{FF2B5EF4-FFF2-40B4-BE49-F238E27FC236}">
                <a16:creationId xmlns:a16="http://schemas.microsoft.com/office/drawing/2014/main" id="{B7A7F25B-E921-F245-8E0B-4298C5DF6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8" name="Title 1" hidden="1">
            <a:extLst>
              <a:ext uri="{FF2B5EF4-FFF2-40B4-BE49-F238E27FC236}">
                <a16:creationId xmlns:a16="http://schemas.microsoft.com/office/drawing/2014/main" id="{E97598C0-8C02-764D-8915-949F2559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850"/>
            <a:ext cx="8305800" cy="1143000"/>
          </a:xfrm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FFA372C7-CC9A-A549-A267-F691C4441A16}"/>
              </a:ext>
            </a:extLst>
          </p:cNvPr>
          <p:cNvSpPr/>
          <p:nvPr/>
        </p:nvSpPr>
        <p:spPr>
          <a:xfrm>
            <a:off x="3886200" y="2971800"/>
            <a:ext cx="152400" cy="838200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927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63" name="Rectangle 12596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955" name="Picture 5">
            <a:extLst>
              <a:ext uri="{FF2B5EF4-FFF2-40B4-BE49-F238E27FC236}">
                <a16:creationId xmlns:a16="http://schemas.microsoft.com/office/drawing/2014/main" id="{E7D23051-D025-0740-843C-1ABB3A5E214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5625" y="1674813"/>
            <a:ext cx="4308475" cy="4392613"/>
          </a:xfrm>
        </p:spPr>
      </p:pic>
      <p:sp>
        <p:nvSpPr>
          <p:cNvPr id="125957" name="Text Box 7">
            <a:extLst>
              <a:ext uri="{FF2B5EF4-FFF2-40B4-BE49-F238E27FC236}">
                <a16:creationId xmlns:a16="http://schemas.microsoft.com/office/drawing/2014/main" id="{D1CC83DC-6C72-274A-88F0-65BE41871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5189538"/>
            <a:ext cx="4308475" cy="8778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altLang="en-US" sz="1300">
                <a:solidFill>
                  <a:srgbClr val="FFFFFF"/>
                </a:solidFill>
              </a:rPr>
              <a:t>Normal </a:t>
            </a:r>
          </a:p>
        </p:txBody>
      </p:sp>
      <p:pic>
        <p:nvPicPr>
          <p:cNvPr id="125956" name="Picture 6">
            <a:extLst>
              <a:ext uri="{FF2B5EF4-FFF2-40B4-BE49-F238E27FC236}">
                <a16:creationId xmlns:a16="http://schemas.microsoft.com/office/drawing/2014/main" id="{0C8B1452-8620-8B47-859D-D16E51F8188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7125" y="1674813"/>
            <a:ext cx="3649663" cy="4392613"/>
          </a:xfrm>
        </p:spPr>
      </p:pic>
      <p:sp>
        <p:nvSpPr>
          <p:cNvPr id="125958" name="Text Box 8">
            <a:extLst>
              <a:ext uri="{FF2B5EF4-FFF2-40B4-BE49-F238E27FC236}">
                <a16:creationId xmlns:a16="http://schemas.microsoft.com/office/drawing/2014/main" id="{B90C8E47-A1AE-9741-B6C4-690AEE019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25" y="5189538"/>
            <a:ext cx="3649663" cy="8778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altLang="en-US" sz="1300">
                <a:solidFill>
                  <a:srgbClr val="FFFFFF"/>
                </a:solidFill>
              </a:rPr>
              <a:t>Spectral broadening (from stenosis)</a:t>
            </a:r>
          </a:p>
        </p:txBody>
      </p:sp>
      <p:sp>
        <p:nvSpPr>
          <p:cNvPr id="125954" name="Rectangle 4">
            <a:extLst>
              <a:ext uri="{FF2B5EF4-FFF2-40B4-BE49-F238E27FC236}">
                <a16:creationId xmlns:a16="http://schemas.microsoft.com/office/drawing/2014/main" id="{1892BA25-D284-4647-8725-3D2B26877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See the difference? </a:t>
            </a:r>
          </a:p>
        </p:txBody>
      </p:sp>
    </p:spTree>
    <p:extLst>
      <p:ext uri="{BB962C8B-B14F-4D97-AF65-F5344CB8AC3E}">
        <p14:creationId xmlns:p14="http://schemas.microsoft.com/office/powerpoint/2010/main" val="34767041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3">
            <a:extLst>
              <a:ext uri="{FF2B5EF4-FFF2-40B4-BE49-F238E27FC236}">
                <a16:creationId xmlns:a16="http://schemas.microsoft.com/office/drawing/2014/main" id="{CE692637-75FD-5F4D-A88B-3B2540C0B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09600"/>
            <a:ext cx="8250238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/>
            <a:r>
              <a:rPr lang="en-US" altLang="en-US" dirty="0"/>
              <a:t>The area below the waveform on a Doppler signal is called the “envelope”</a:t>
            </a:r>
            <a:endParaRPr lang="en-US" altLang="en-US">
              <a:cs typeface="Calibri"/>
            </a:endParaRPr>
          </a:p>
          <a:p>
            <a:pPr eaLnBrk="1" hangingPunct="1"/>
            <a:r>
              <a:rPr lang="en-US" altLang="en-US" dirty="0"/>
              <a:t>Normal signals should display a clean envelope.</a:t>
            </a:r>
            <a:endParaRPr lang="en-US" altLang="en-US" dirty="0">
              <a:cs typeface="Calibri"/>
            </a:endParaRPr>
          </a:p>
        </p:txBody>
      </p:sp>
      <p:pic>
        <p:nvPicPr>
          <p:cNvPr id="126979" name="Picture 5">
            <a:extLst>
              <a:ext uri="{FF2B5EF4-FFF2-40B4-BE49-F238E27FC236}">
                <a16:creationId xmlns:a16="http://schemas.microsoft.com/office/drawing/2014/main" id="{B4A57B5C-014D-1A43-8099-C6B3EE306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914873"/>
            <a:ext cx="3090863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>
            <a:extLst>
              <a:ext uri="{FF2B5EF4-FFF2-40B4-BE49-F238E27FC236}">
                <a16:creationId xmlns:a16="http://schemas.microsoft.com/office/drawing/2014/main" id="{75053570-20E8-9E45-B6C0-24F2598EC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0" y="2692213"/>
            <a:ext cx="2819400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1" name="Text Box 7">
            <a:extLst>
              <a:ext uri="{FF2B5EF4-FFF2-40B4-BE49-F238E27FC236}">
                <a16:creationId xmlns:a16="http://schemas.microsoft.com/office/drawing/2014/main" id="{70A62658-8892-3445-9808-0BF20A813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9745" y="6067521"/>
            <a:ext cx="1463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/>
              <a:t>Normal </a:t>
            </a:r>
          </a:p>
        </p:txBody>
      </p:sp>
      <p:sp>
        <p:nvSpPr>
          <p:cNvPr id="126982" name="Text Box 7">
            <a:extLst>
              <a:ext uri="{FF2B5EF4-FFF2-40B4-BE49-F238E27FC236}">
                <a16:creationId xmlns:a16="http://schemas.microsoft.com/office/drawing/2014/main" id="{9AFFF0EC-5046-B948-8284-9D396AEBF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062990"/>
            <a:ext cx="33528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/>
              <a:t>Spectral Broadening </a:t>
            </a:r>
          </a:p>
        </p:txBody>
      </p:sp>
    </p:spTree>
    <p:extLst>
      <p:ext uri="{BB962C8B-B14F-4D97-AF65-F5344CB8AC3E}">
        <p14:creationId xmlns:p14="http://schemas.microsoft.com/office/powerpoint/2010/main" val="1182524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321" y="329184"/>
            <a:ext cx="4688333" cy="1783080"/>
          </a:xfrm>
        </p:spPr>
        <p:txBody>
          <a:bodyPr anchor="b">
            <a:normAutofit/>
          </a:bodyPr>
          <a:lstStyle/>
          <a:p>
            <a:r>
              <a:rPr lang="en-US" sz="4700"/>
              <a:t>Doppler Shift</a:t>
            </a:r>
          </a:p>
        </p:txBody>
      </p:sp>
      <p:pic>
        <p:nvPicPr>
          <p:cNvPr id="5" name="Picture 4" descr="Water droplet and ripple">
            <a:extLst>
              <a:ext uri="{FF2B5EF4-FFF2-40B4-BE49-F238E27FC236}">
                <a16:creationId xmlns:a16="http://schemas.microsoft.com/office/drawing/2014/main" id="{FBAB116A-5A15-22E2-A300-848C93226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63" r="19789" b="-3"/>
          <a:stretch/>
        </p:blipFill>
        <p:spPr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321" y="237494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  <a:gd name="connsiteX0" fmla="*/ 0 w 3182692"/>
              <a:gd name="connsiteY0" fmla="*/ 0 h 18288"/>
              <a:gd name="connsiteX1" fmla="*/ 572885 w 3182692"/>
              <a:gd name="connsiteY1" fmla="*/ 0 h 18288"/>
              <a:gd name="connsiteX2" fmla="*/ 1113942 w 3182692"/>
              <a:gd name="connsiteY2" fmla="*/ 0 h 18288"/>
              <a:gd name="connsiteX3" fmla="*/ 1686827 w 3182692"/>
              <a:gd name="connsiteY3" fmla="*/ 0 h 18288"/>
              <a:gd name="connsiteX4" fmla="*/ 2323365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546154 w 3182692"/>
              <a:gd name="connsiteY7" fmla="*/ 18288 h 18288"/>
              <a:gd name="connsiteX8" fmla="*/ 1845961 w 3182692"/>
              <a:gd name="connsiteY8" fmla="*/ 18288 h 18288"/>
              <a:gd name="connsiteX9" fmla="*/ 1304904 w 3182692"/>
              <a:gd name="connsiteY9" fmla="*/ 18288 h 18288"/>
              <a:gd name="connsiteX10" fmla="*/ 604711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25870" y="33585"/>
                  <a:pt x="418138" y="17639"/>
                  <a:pt x="636538" y="0"/>
                </a:cubicBezTo>
                <a:cubicBezTo>
                  <a:pt x="865372" y="-3887"/>
                  <a:pt x="1010746" y="-18166"/>
                  <a:pt x="1273077" y="0"/>
                </a:cubicBezTo>
                <a:cubicBezTo>
                  <a:pt x="1527846" y="-24408"/>
                  <a:pt x="1703704" y="-36055"/>
                  <a:pt x="1909615" y="0"/>
                </a:cubicBezTo>
                <a:cubicBezTo>
                  <a:pt x="2119487" y="1667"/>
                  <a:pt x="2200543" y="-19343"/>
                  <a:pt x="2482500" y="0"/>
                </a:cubicBezTo>
                <a:cubicBezTo>
                  <a:pt x="2736775" y="57438"/>
                  <a:pt x="2997998" y="-48885"/>
                  <a:pt x="3182692" y="0"/>
                </a:cubicBezTo>
                <a:cubicBezTo>
                  <a:pt x="3182658" y="4844"/>
                  <a:pt x="3182282" y="11009"/>
                  <a:pt x="3182692" y="18288"/>
                </a:cubicBezTo>
                <a:cubicBezTo>
                  <a:pt x="2944477" y="15825"/>
                  <a:pt x="2868931" y="12370"/>
                  <a:pt x="2609807" y="18288"/>
                </a:cubicBezTo>
                <a:cubicBezTo>
                  <a:pt x="2341556" y="6193"/>
                  <a:pt x="2324113" y="22706"/>
                  <a:pt x="2068750" y="18288"/>
                </a:cubicBezTo>
                <a:cubicBezTo>
                  <a:pt x="1817163" y="7852"/>
                  <a:pt x="1716254" y="25979"/>
                  <a:pt x="1432211" y="18288"/>
                </a:cubicBezTo>
                <a:cubicBezTo>
                  <a:pt x="1164747" y="-28137"/>
                  <a:pt x="993140" y="27575"/>
                  <a:pt x="859327" y="18288"/>
                </a:cubicBezTo>
                <a:cubicBezTo>
                  <a:pt x="750703" y="-24974"/>
                  <a:pt x="236193" y="38731"/>
                  <a:pt x="0" y="18288"/>
                </a:cubicBezTo>
                <a:cubicBezTo>
                  <a:pt x="-649" y="11698"/>
                  <a:pt x="663" y="5413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24421" y="-39331"/>
                  <a:pt x="418777" y="11439"/>
                  <a:pt x="572885" y="0"/>
                </a:cubicBezTo>
                <a:cubicBezTo>
                  <a:pt x="750333" y="-6388"/>
                  <a:pt x="940592" y="15806"/>
                  <a:pt x="1113942" y="0"/>
                </a:cubicBezTo>
                <a:cubicBezTo>
                  <a:pt x="1322785" y="-1777"/>
                  <a:pt x="1505363" y="28230"/>
                  <a:pt x="1686827" y="0"/>
                </a:cubicBezTo>
                <a:cubicBezTo>
                  <a:pt x="1853304" y="1595"/>
                  <a:pt x="2194652" y="-1232"/>
                  <a:pt x="2323365" y="0"/>
                </a:cubicBezTo>
                <a:cubicBezTo>
                  <a:pt x="2488732" y="36406"/>
                  <a:pt x="2902093" y="-40336"/>
                  <a:pt x="3182692" y="0"/>
                </a:cubicBezTo>
                <a:cubicBezTo>
                  <a:pt x="3182167" y="5049"/>
                  <a:pt x="3182885" y="12044"/>
                  <a:pt x="3182692" y="18288"/>
                </a:cubicBezTo>
                <a:cubicBezTo>
                  <a:pt x="3012563" y="-37820"/>
                  <a:pt x="2765409" y="35618"/>
                  <a:pt x="2546154" y="18288"/>
                </a:cubicBezTo>
                <a:cubicBezTo>
                  <a:pt x="2333381" y="13914"/>
                  <a:pt x="2154438" y="9838"/>
                  <a:pt x="1845961" y="18288"/>
                </a:cubicBezTo>
                <a:cubicBezTo>
                  <a:pt x="1531509" y="33812"/>
                  <a:pt x="1456631" y="-6606"/>
                  <a:pt x="1304904" y="18288"/>
                </a:cubicBezTo>
                <a:cubicBezTo>
                  <a:pt x="1168344" y="36351"/>
                  <a:pt x="928499" y="15047"/>
                  <a:pt x="604711" y="18288"/>
                </a:cubicBezTo>
                <a:cubicBezTo>
                  <a:pt x="285438" y="38007"/>
                  <a:pt x="116029" y="-22204"/>
                  <a:pt x="0" y="18288"/>
                </a:cubicBezTo>
                <a:cubicBezTo>
                  <a:pt x="-39" y="12511"/>
                  <a:pt x="-381" y="8039"/>
                  <a:pt x="0" y="0"/>
                </a:cubicBezTo>
                <a:close/>
              </a:path>
              <a:path w="3182692" h="18288" fill="none" stroke="0" extrusionOk="0">
                <a:moveTo>
                  <a:pt x="0" y="0"/>
                </a:moveTo>
                <a:cubicBezTo>
                  <a:pt x="245832" y="29445"/>
                  <a:pt x="388924" y="-28919"/>
                  <a:pt x="636538" y="0"/>
                </a:cubicBezTo>
                <a:cubicBezTo>
                  <a:pt x="854919" y="4634"/>
                  <a:pt x="991654" y="8864"/>
                  <a:pt x="1273077" y="0"/>
                </a:cubicBezTo>
                <a:cubicBezTo>
                  <a:pt x="1566644" y="-14667"/>
                  <a:pt x="1666526" y="3717"/>
                  <a:pt x="1909615" y="0"/>
                </a:cubicBezTo>
                <a:cubicBezTo>
                  <a:pt x="2138795" y="27220"/>
                  <a:pt x="2225506" y="-13892"/>
                  <a:pt x="2482500" y="0"/>
                </a:cubicBezTo>
                <a:cubicBezTo>
                  <a:pt x="2775583" y="32183"/>
                  <a:pt x="3003218" y="-43687"/>
                  <a:pt x="3182692" y="0"/>
                </a:cubicBezTo>
                <a:cubicBezTo>
                  <a:pt x="3183006" y="4158"/>
                  <a:pt x="3181713" y="12539"/>
                  <a:pt x="3182692" y="18288"/>
                </a:cubicBezTo>
                <a:cubicBezTo>
                  <a:pt x="2959845" y="25574"/>
                  <a:pt x="2868929" y="24980"/>
                  <a:pt x="2609807" y="18288"/>
                </a:cubicBezTo>
                <a:cubicBezTo>
                  <a:pt x="2341405" y="5992"/>
                  <a:pt x="2328488" y="20436"/>
                  <a:pt x="2068750" y="18288"/>
                </a:cubicBezTo>
                <a:cubicBezTo>
                  <a:pt x="1816113" y="2395"/>
                  <a:pt x="1699345" y="36855"/>
                  <a:pt x="1432211" y="18288"/>
                </a:cubicBezTo>
                <a:cubicBezTo>
                  <a:pt x="1148381" y="-28184"/>
                  <a:pt x="987622" y="2403"/>
                  <a:pt x="859327" y="18288"/>
                </a:cubicBezTo>
                <a:cubicBezTo>
                  <a:pt x="743387" y="37422"/>
                  <a:pt x="194182" y="18789"/>
                  <a:pt x="0" y="18288"/>
                </a:cubicBezTo>
                <a:cubicBezTo>
                  <a:pt x="20" y="11469"/>
                  <a:pt x="-29" y="515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36538 w 3182692"/>
                      <a:gd name="connsiteY1" fmla="*/ 0 h 18288"/>
                      <a:gd name="connsiteX2" fmla="*/ 1273077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482500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609807 w 3182692"/>
                      <a:gd name="connsiteY7" fmla="*/ 18288 h 18288"/>
                      <a:gd name="connsiteX8" fmla="*/ 2068750 w 3182692"/>
                      <a:gd name="connsiteY8" fmla="*/ 18288 h 18288"/>
                      <a:gd name="connsiteX9" fmla="*/ 1432211 w 3182692"/>
                      <a:gd name="connsiteY9" fmla="*/ 18288 h 18288"/>
                      <a:gd name="connsiteX10" fmla="*/ 859327 w 3182692"/>
                      <a:gd name="connsiteY10" fmla="*/ 18288 h 18288"/>
                      <a:gd name="connsiteX11" fmla="*/ 0 w 3182692"/>
                      <a:gd name="connsiteY11" fmla="*/ 18288 h 18288"/>
                      <a:gd name="connsiteX12" fmla="*/ 0 w 3182692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253588" y="25878"/>
                          <a:pt x="409323" y="-5359"/>
                          <a:pt x="636538" y="0"/>
                        </a:cubicBezTo>
                        <a:cubicBezTo>
                          <a:pt x="863753" y="5359"/>
                          <a:pt x="1007727" y="-28"/>
                          <a:pt x="1273077" y="0"/>
                        </a:cubicBezTo>
                        <a:cubicBezTo>
                          <a:pt x="1538427" y="28"/>
                          <a:pt x="1698640" y="-12775"/>
                          <a:pt x="1909615" y="0"/>
                        </a:cubicBezTo>
                        <a:cubicBezTo>
                          <a:pt x="2120590" y="12775"/>
                          <a:pt x="2210293" y="-21823"/>
                          <a:pt x="2482500" y="0"/>
                        </a:cubicBezTo>
                        <a:cubicBezTo>
                          <a:pt x="2754708" y="21823"/>
                          <a:pt x="3004133" y="-28750"/>
                          <a:pt x="3182692" y="0"/>
                        </a:cubicBezTo>
                        <a:cubicBezTo>
                          <a:pt x="3183134" y="4516"/>
                          <a:pt x="3181865" y="12266"/>
                          <a:pt x="3182692" y="18288"/>
                        </a:cubicBezTo>
                        <a:cubicBezTo>
                          <a:pt x="2947402" y="22440"/>
                          <a:pt x="2876226" y="27191"/>
                          <a:pt x="2609807" y="18288"/>
                        </a:cubicBezTo>
                        <a:cubicBezTo>
                          <a:pt x="2343389" y="9385"/>
                          <a:pt x="2326689" y="25579"/>
                          <a:pt x="2068750" y="18288"/>
                        </a:cubicBezTo>
                        <a:cubicBezTo>
                          <a:pt x="1810811" y="10997"/>
                          <a:pt x="1713836" y="48219"/>
                          <a:pt x="1432211" y="18288"/>
                        </a:cubicBezTo>
                        <a:cubicBezTo>
                          <a:pt x="1150586" y="-11643"/>
                          <a:pt x="982765" y="3747"/>
                          <a:pt x="859327" y="18288"/>
                        </a:cubicBezTo>
                        <a:cubicBezTo>
                          <a:pt x="735889" y="32829"/>
                          <a:pt x="254183" y="35231"/>
                          <a:pt x="0" y="18288"/>
                        </a:cubicBezTo>
                        <a:cubicBezTo>
                          <a:pt x="-306" y="11477"/>
                          <a:pt x="485" y="4355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43108" y="-22426"/>
                          <a:pt x="387854" y="22949"/>
                          <a:pt x="572885" y="0"/>
                        </a:cubicBezTo>
                        <a:cubicBezTo>
                          <a:pt x="757916" y="-22949"/>
                          <a:pt x="923707" y="6797"/>
                          <a:pt x="1113942" y="0"/>
                        </a:cubicBezTo>
                        <a:cubicBezTo>
                          <a:pt x="1304177" y="-6797"/>
                          <a:pt x="1495991" y="20627"/>
                          <a:pt x="1686827" y="0"/>
                        </a:cubicBezTo>
                        <a:cubicBezTo>
                          <a:pt x="1877663" y="-20627"/>
                          <a:pt x="2170182" y="-20672"/>
                          <a:pt x="2323365" y="0"/>
                        </a:cubicBezTo>
                        <a:cubicBezTo>
                          <a:pt x="2476548" y="20672"/>
                          <a:pt x="2919164" y="6097"/>
                          <a:pt x="3182692" y="0"/>
                        </a:cubicBezTo>
                        <a:cubicBezTo>
                          <a:pt x="3183269" y="4624"/>
                          <a:pt x="3183511" y="11191"/>
                          <a:pt x="3182692" y="18288"/>
                        </a:cubicBezTo>
                        <a:cubicBezTo>
                          <a:pt x="3026065" y="-10849"/>
                          <a:pt x="2775006" y="23067"/>
                          <a:pt x="2546154" y="18288"/>
                        </a:cubicBezTo>
                        <a:cubicBezTo>
                          <a:pt x="2317302" y="13509"/>
                          <a:pt x="2168173" y="-8513"/>
                          <a:pt x="1845961" y="18288"/>
                        </a:cubicBezTo>
                        <a:cubicBezTo>
                          <a:pt x="1523749" y="45089"/>
                          <a:pt x="1450078" y="-844"/>
                          <a:pt x="1304904" y="18288"/>
                        </a:cubicBezTo>
                        <a:cubicBezTo>
                          <a:pt x="1159730" y="37420"/>
                          <a:pt x="942635" y="-10021"/>
                          <a:pt x="604711" y="18288"/>
                        </a:cubicBezTo>
                        <a:cubicBezTo>
                          <a:pt x="266787" y="46597"/>
                          <a:pt x="141927" y="-8395"/>
                          <a:pt x="0" y="18288"/>
                        </a:cubicBezTo>
                        <a:cubicBezTo>
                          <a:pt x="-171" y="12755"/>
                          <a:pt x="-690" y="79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3321" y="2706624"/>
            <a:ext cx="4688333" cy="3483864"/>
          </a:xfrm>
        </p:spPr>
        <p:txBody>
          <a:bodyPr>
            <a:normAutofit/>
          </a:bodyPr>
          <a:lstStyle/>
          <a:p>
            <a:r>
              <a:rPr lang="en-US" sz="1900"/>
              <a:t>Depends on the velocity of blood cells</a:t>
            </a:r>
          </a:p>
          <a:p>
            <a:r>
              <a:rPr lang="en-US" sz="1900"/>
              <a:t>The faster the velocity, the greater the Doppler frequency</a:t>
            </a:r>
          </a:p>
          <a:p>
            <a:r>
              <a:rPr lang="en-US" sz="1900"/>
              <a:t>Doppler shift is measured in Hertz</a:t>
            </a:r>
          </a:p>
          <a:p>
            <a:r>
              <a:rPr lang="en-US" sz="1900"/>
              <a:t>The number 2 in the equation represents the two shifts that occur</a:t>
            </a:r>
          </a:p>
          <a:p>
            <a:pPr>
              <a:buNone/>
            </a:pPr>
            <a:r>
              <a:rPr lang="en-US" sz="1900"/>
              <a:t>       1) The sound wave striking the blood cells</a:t>
            </a:r>
          </a:p>
          <a:p>
            <a:pPr>
              <a:buNone/>
            </a:pPr>
            <a:r>
              <a:rPr lang="en-US" sz="1900"/>
              <a:t>       2) The reflected sound wave </a:t>
            </a:r>
          </a:p>
        </p:txBody>
      </p:sp>
    </p:spTree>
    <p:extLst>
      <p:ext uri="{BB962C8B-B14F-4D97-AF65-F5344CB8AC3E}">
        <p14:creationId xmlns:p14="http://schemas.microsoft.com/office/powerpoint/2010/main" val="30865388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057" name="Rectangle 13005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BC942DFF-87A7-1943-A2EB-6C453FC28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anchor="b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4700"/>
              <a:t>Why is spectral broadening associated with pathology? </a:t>
            </a:r>
          </a:p>
        </p:txBody>
      </p:sp>
      <p:sp>
        <p:nvSpPr>
          <p:cNvPr id="13005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960120 w 8229600"/>
              <a:gd name="connsiteY2" fmla="*/ 0 h 18288"/>
              <a:gd name="connsiteX3" fmla="*/ 1481328 w 8229600"/>
              <a:gd name="connsiteY3" fmla="*/ 0 h 18288"/>
              <a:gd name="connsiteX4" fmla="*/ 2167128 w 8229600"/>
              <a:gd name="connsiteY4" fmla="*/ 0 h 18288"/>
              <a:gd name="connsiteX5" fmla="*/ 2935224 w 8229600"/>
              <a:gd name="connsiteY5" fmla="*/ 0 h 18288"/>
              <a:gd name="connsiteX6" fmla="*/ 3785616 w 8229600"/>
              <a:gd name="connsiteY6" fmla="*/ 0 h 18288"/>
              <a:gd name="connsiteX7" fmla="*/ 4636008 w 8229600"/>
              <a:gd name="connsiteY7" fmla="*/ 0 h 18288"/>
              <a:gd name="connsiteX8" fmla="*/ 5239512 w 8229600"/>
              <a:gd name="connsiteY8" fmla="*/ 0 h 18288"/>
              <a:gd name="connsiteX9" fmla="*/ 6007608 w 8229600"/>
              <a:gd name="connsiteY9" fmla="*/ 0 h 18288"/>
              <a:gd name="connsiteX10" fmla="*/ 6693408 w 8229600"/>
              <a:gd name="connsiteY10" fmla="*/ 0 h 18288"/>
              <a:gd name="connsiteX11" fmla="*/ 7296912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626096 w 8229600"/>
              <a:gd name="connsiteY14" fmla="*/ 18288 h 18288"/>
              <a:gd name="connsiteX15" fmla="*/ 7022592 w 8229600"/>
              <a:gd name="connsiteY15" fmla="*/ 18288 h 18288"/>
              <a:gd name="connsiteX16" fmla="*/ 6172200 w 8229600"/>
              <a:gd name="connsiteY16" fmla="*/ 18288 h 18288"/>
              <a:gd name="connsiteX17" fmla="*/ 5650992 w 8229600"/>
              <a:gd name="connsiteY17" fmla="*/ 18288 h 18288"/>
              <a:gd name="connsiteX18" fmla="*/ 4882896 w 8229600"/>
              <a:gd name="connsiteY18" fmla="*/ 18288 h 18288"/>
              <a:gd name="connsiteX19" fmla="*/ 4443984 w 8229600"/>
              <a:gd name="connsiteY19" fmla="*/ 18288 h 18288"/>
              <a:gd name="connsiteX20" fmla="*/ 3758184 w 8229600"/>
              <a:gd name="connsiteY20" fmla="*/ 18288 h 18288"/>
              <a:gd name="connsiteX21" fmla="*/ 3236976 w 8229600"/>
              <a:gd name="connsiteY21" fmla="*/ 18288 h 18288"/>
              <a:gd name="connsiteX22" fmla="*/ 2386584 w 8229600"/>
              <a:gd name="connsiteY22" fmla="*/ 18288 h 18288"/>
              <a:gd name="connsiteX23" fmla="*/ 1947672 w 8229600"/>
              <a:gd name="connsiteY23" fmla="*/ 18288 h 18288"/>
              <a:gd name="connsiteX24" fmla="*/ 1261872 w 8229600"/>
              <a:gd name="connsiteY24" fmla="*/ 18288 h 18288"/>
              <a:gd name="connsiteX25" fmla="*/ 822960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w="8229600" h="18288" fill="none" stroke="0" extrusionOk="0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8229600"/>
                      <a:gd name="connsiteY0" fmla="*/ 0 h 18288"/>
                      <a:gd name="connsiteX1" fmla="*/ 521208 w 8229600"/>
                      <a:gd name="connsiteY1" fmla="*/ 0 h 18288"/>
                      <a:gd name="connsiteX2" fmla="*/ 1371600 w 8229600"/>
                      <a:gd name="connsiteY2" fmla="*/ 0 h 18288"/>
                      <a:gd name="connsiteX3" fmla="*/ 2221992 w 8229600"/>
                      <a:gd name="connsiteY3" fmla="*/ 0 h 18288"/>
                      <a:gd name="connsiteX4" fmla="*/ 3072384 w 8229600"/>
                      <a:gd name="connsiteY4" fmla="*/ 0 h 18288"/>
                      <a:gd name="connsiteX5" fmla="*/ 3511296 w 8229600"/>
                      <a:gd name="connsiteY5" fmla="*/ 0 h 18288"/>
                      <a:gd name="connsiteX6" fmla="*/ 4114800 w 8229600"/>
                      <a:gd name="connsiteY6" fmla="*/ 0 h 18288"/>
                      <a:gd name="connsiteX7" fmla="*/ 4553712 w 8229600"/>
                      <a:gd name="connsiteY7" fmla="*/ 0 h 18288"/>
                      <a:gd name="connsiteX8" fmla="*/ 5239512 w 8229600"/>
                      <a:gd name="connsiteY8" fmla="*/ 0 h 18288"/>
                      <a:gd name="connsiteX9" fmla="*/ 5843016 w 8229600"/>
                      <a:gd name="connsiteY9" fmla="*/ 0 h 18288"/>
                      <a:gd name="connsiteX10" fmla="*/ 6611112 w 8229600"/>
                      <a:gd name="connsiteY10" fmla="*/ 0 h 18288"/>
                      <a:gd name="connsiteX11" fmla="*/ 7461504 w 8229600"/>
                      <a:gd name="connsiteY11" fmla="*/ 0 h 18288"/>
                      <a:gd name="connsiteX12" fmla="*/ 8229600 w 8229600"/>
                      <a:gd name="connsiteY12" fmla="*/ 0 h 18288"/>
                      <a:gd name="connsiteX13" fmla="*/ 8229600 w 8229600"/>
                      <a:gd name="connsiteY13" fmla="*/ 18288 h 18288"/>
                      <a:gd name="connsiteX14" fmla="*/ 7461504 w 8229600"/>
                      <a:gd name="connsiteY14" fmla="*/ 18288 h 18288"/>
                      <a:gd name="connsiteX15" fmla="*/ 6940296 w 8229600"/>
                      <a:gd name="connsiteY15" fmla="*/ 18288 h 18288"/>
                      <a:gd name="connsiteX16" fmla="*/ 6419088 w 8229600"/>
                      <a:gd name="connsiteY16" fmla="*/ 18288 h 18288"/>
                      <a:gd name="connsiteX17" fmla="*/ 5650992 w 8229600"/>
                      <a:gd name="connsiteY17" fmla="*/ 18288 h 18288"/>
                      <a:gd name="connsiteX18" fmla="*/ 5129784 w 8229600"/>
                      <a:gd name="connsiteY18" fmla="*/ 18288 h 18288"/>
                      <a:gd name="connsiteX19" fmla="*/ 4690872 w 8229600"/>
                      <a:gd name="connsiteY19" fmla="*/ 18288 h 18288"/>
                      <a:gd name="connsiteX20" fmla="*/ 4087368 w 8229600"/>
                      <a:gd name="connsiteY20" fmla="*/ 18288 h 18288"/>
                      <a:gd name="connsiteX21" fmla="*/ 3401568 w 8229600"/>
                      <a:gd name="connsiteY21" fmla="*/ 18288 h 18288"/>
                      <a:gd name="connsiteX22" fmla="*/ 2798064 w 8229600"/>
                      <a:gd name="connsiteY22" fmla="*/ 18288 h 18288"/>
                      <a:gd name="connsiteX23" fmla="*/ 2276856 w 8229600"/>
                      <a:gd name="connsiteY23" fmla="*/ 18288 h 18288"/>
                      <a:gd name="connsiteX24" fmla="*/ 1426464 w 8229600"/>
                      <a:gd name="connsiteY24" fmla="*/ 18288 h 18288"/>
                      <a:gd name="connsiteX25" fmla="*/ 740664 w 8229600"/>
                      <a:gd name="connsiteY25" fmla="*/ 18288 h 18288"/>
                      <a:gd name="connsiteX26" fmla="*/ 0 w 8229600"/>
                      <a:gd name="connsiteY26" fmla="*/ 18288 h 18288"/>
                      <a:gd name="connsiteX27" fmla="*/ 0 w 8229600"/>
                      <a:gd name="connsiteY27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8229600" h="18288" fill="none" extrusionOk="0">
                        <a:moveTo>
                          <a:pt x="0" y="0"/>
                        </a:moveTo>
                        <a:cubicBezTo>
                          <a:pt x="227594" y="-4267"/>
                          <a:pt x="329693" y="13251"/>
                          <a:pt x="521208" y="0"/>
                        </a:cubicBezTo>
                        <a:cubicBezTo>
                          <a:pt x="712723" y="-13251"/>
                          <a:pt x="1137373" y="-13618"/>
                          <a:pt x="1371600" y="0"/>
                        </a:cubicBezTo>
                        <a:cubicBezTo>
                          <a:pt x="1605827" y="13618"/>
                          <a:pt x="1975382" y="-27374"/>
                          <a:pt x="2221992" y="0"/>
                        </a:cubicBezTo>
                        <a:cubicBezTo>
                          <a:pt x="2468602" y="27374"/>
                          <a:pt x="2863316" y="-20517"/>
                          <a:pt x="3072384" y="0"/>
                        </a:cubicBezTo>
                        <a:cubicBezTo>
                          <a:pt x="3281452" y="20517"/>
                          <a:pt x="3331438" y="10793"/>
                          <a:pt x="3511296" y="0"/>
                        </a:cubicBezTo>
                        <a:cubicBezTo>
                          <a:pt x="3691154" y="-10793"/>
                          <a:pt x="3906405" y="-29737"/>
                          <a:pt x="4114800" y="0"/>
                        </a:cubicBezTo>
                        <a:cubicBezTo>
                          <a:pt x="4323195" y="29737"/>
                          <a:pt x="4428852" y="-2234"/>
                          <a:pt x="4553712" y="0"/>
                        </a:cubicBezTo>
                        <a:cubicBezTo>
                          <a:pt x="4678572" y="2234"/>
                          <a:pt x="5065629" y="29368"/>
                          <a:pt x="5239512" y="0"/>
                        </a:cubicBezTo>
                        <a:cubicBezTo>
                          <a:pt x="5413395" y="-29368"/>
                          <a:pt x="5703888" y="11839"/>
                          <a:pt x="5843016" y="0"/>
                        </a:cubicBezTo>
                        <a:cubicBezTo>
                          <a:pt x="5982144" y="-11839"/>
                          <a:pt x="6260765" y="24719"/>
                          <a:pt x="6611112" y="0"/>
                        </a:cubicBezTo>
                        <a:cubicBezTo>
                          <a:pt x="6961459" y="-24719"/>
                          <a:pt x="7228293" y="32959"/>
                          <a:pt x="7461504" y="0"/>
                        </a:cubicBezTo>
                        <a:cubicBezTo>
                          <a:pt x="7694715" y="-32959"/>
                          <a:pt x="7990029" y="-3422"/>
                          <a:pt x="8229600" y="0"/>
                        </a:cubicBezTo>
                        <a:cubicBezTo>
                          <a:pt x="8228940" y="5812"/>
                          <a:pt x="8229447" y="9773"/>
                          <a:pt x="8229600" y="18288"/>
                        </a:cubicBezTo>
                        <a:cubicBezTo>
                          <a:pt x="7940706" y="-9293"/>
                          <a:pt x="7792584" y="-16009"/>
                          <a:pt x="7461504" y="18288"/>
                        </a:cubicBezTo>
                        <a:cubicBezTo>
                          <a:pt x="7130424" y="52585"/>
                          <a:pt x="7080072" y="43845"/>
                          <a:pt x="6940296" y="18288"/>
                        </a:cubicBezTo>
                        <a:cubicBezTo>
                          <a:pt x="6800520" y="-7269"/>
                          <a:pt x="6672872" y="26671"/>
                          <a:pt x="6419088" y="18288"/>
                        </a:cubicBezTo>
                        <a:cubicBezTo>
                          <a:pt x="6165304" y="9905"/>
                          <a:pt x="5869721" y="4987"/>
                          <a:pt x="5650992" y="18288"/>
                        </a:cubicBezTo>
                        <a:cubicBezTo>
                          <a:pt x="5432263" y="31589"/>
                          <a:pt x="5308310" y="3023"/>
                          <a:pt x="5129784" y="18288"/>
                        </a:cubicBezTo>
                        <a:cubicBezTo>
                          <a:pt x="4951258" y="33553"/>
                          <a:pt x="4799696" y="15357"/>
                          <a:pt x="4690872" y="18288"/>
                        </a:cubicBezTo>
                        <a:cubicBezTo>
                          <a:pt x="4582048" y="21219"/>
                          <a:pt x="4311124" y="-7836"/>
                          <a:pt x="4087368" y="18288"/>
                        </a:cubicBezTo>
                        <a:cubicBezTo>
                          <a:pt x="3863612" y="44412"/>
                          <a:pt x="3730288" y="13374"/>
                          <a:pt x="3401568" y="18288"/>
                        </a:cubicBezTo>
                        <a:cubicBezTo>
                          <a:pt x="3072848" y="23202"/>
                          <a:pt x="3020684" y="32425"/>
                          <a:pt x="2798064" y="18288"/>
                        </a:cubicBezTo>
                        <a:cubicBezTo>
                          <a:pt x="2575444" y="4151"/>
                          <a:pt x="2440915" y="-7352"/>
                          <a:pt x="2276856" y="18288"/>
                        </a:cubicBezTo>
                        <a:cubicBezTo>
                          <a:pt x="2112797" y="43928"/>
                          <a:pt x="1726502" y="-9560"/>
                          <a:pt x="1426464" y="18288"/>
                        </a:cubicBezTo>
                        <a:cubicBezTo>
                          <a:pt x="1126426" y="46136"/>
                          <a:pt x="992925" y="21016"/>
                          <a:pt x="740664" y="18288"/>
                        </a:cubicBezTo>
                        <a:cubicBezTo>
                          <a:pt x="488403" y="15560"/>
                          <a:pt x="195650" y="-16061"/>
                          <a:pt x="0" y="18288"/>
                        </a:cubicBezTo>
                        <a:cubicBezTo>
                          <a:pt x="348" y="9455"/>
                          <a:pt x="654" y="3983"/>
                          <a:pt x="0" y="0"/>
                        </a:cubicBezTo>
                        <a:close/>
                      </a:path>
                      <a:path w="8229600" h="18288" stroke="0" extrusionOk="0">
                        <a:moveTo>
                          <a:pt x="0" y="0"/>
                        </a:moveTo>
                        <a:cubicBezTo>
                          <a:pt x="259263" y="-9445"/>
                          <a:pt x="404731" y="4427"/>
                          <a:pt x="521208" y="0"/>
                        </a:cubicBezTo>
                        <a:cubicBezTo>
                          <a:pt x="637685" y="-4427"/>
                          <a:pt x="839187" y="564"/>
                          <a:pt x="960120" y="0"/>
                        </a:cubicBezTo>
                        <a:cubicBezTo>
                          <a:pt x="1081053" y="-564"/>
                          <a:pt x="1313469" y="-16481"/>
                          <a:pt x="1481328" y="0"/>
                        </a:cubicBezTo>
                        <a:cubicBezTo>
                          <a:pt x="1649187" y="16481"/>
                          <a:pt x="1885247" y="26161"/>
                          <a:pt x="2167128" y="0"/>
                        </a:cubicBezTo>
                        <a:cubicBezTo>
                          <a:pt x="2449009" y="-26161"/>
                          <a:pt x="2761875" y="-22202"/>
                          <a:pt x="2935224" y="0"/>
                        </a:cubicBezTo>
                        <a:cubicBezTo>
                          <a:pt x="3108573" y="22202"/>
                          <a:pt x="3540687" y="-2863"/>
                          <a:pt x="3785616" y="0"/>
                        </a:cubicBezTo>
                        <a:cubicBezTo>
                          <a:pt x="4030545" y="2863"/>
                          <a:pt x="4280774" y="-12442"/>
                          <a:pt x="4636008" y="0"/>
                        </a:cubicBezTo>
                        <a:cubicBezTo>
                          <a:pt x="4991242" y="12442"/>
                          <a:pt x="5025483" y="16914"/>
                          <a:pt x="5239512" y="0"/>
                        </a:cubicBezTo>
                        <a:cubicBezTo>
                          <a:pt x="5453541" y="-16914"/>
                          <a:pt x="5754008" y="16592"/>
                          <a:pt x="6007608" y="0"/>
                        </a:cubicBezTo>
                        <a:cubicBezTo>
                          <a:pt x="6261208" y="-16592"/>
                          <a:pt x="6407957" y="-11909"/>
                          <a:pt x="6693408" y="0"/>
                        </a:cubicBezTo>
                        <a:cubicBezTo>
                          <a:pt x="6978859" y="11909"/>
                          <a:pt x="7015437" y="-20890"/>
                          <a:pt x="7296912" y="0"/>
                        </a:cubicBezTo>
                        <a:cubicBezTo>
                          <a:pt x="7578387" y="20890"/>
                          <a:pt x="7859622" y="46406"/>
                          <a:pt x="8229600" y="0"/>
                        </a:cubicBezTo>
                        <a:cubicBezTo>
                          <a:pt x="8230508" y="6337"/>
                          <a:pt x="8228722" y="11778"/>
                          <a:pt x="8229600" y="18288"/>
                        </a:cubicBezTo>
                        <a:cubicBezTo>
                          <a:pt x="8075287" y="35054"/>
                          <a:pt x="7821366" y="21850"/>
                          <a:pt x="7626096" y="18288"/>
                        </a:cubicBezTo>
                        <a:cubicBezTo>
                          <a:pt x="7430826" y="14726"/>
                          <a:pt x="7320004" y="-9669"/>
                          <a:pt x="7022592" y="18288"/>
                        </a:cubicBezTo>
                        <a:cubicBezTo>
                          <a:pt x="6725180" y="46245"/>
                          <a:pt x="6348804" y="-14025"/>
                          <a:pt x="6172200" y="18288"/>
                        </a:cubicBezTo>
                        <a:cubicBezTo>
                          <a:pt x="5995596" y="50601"/>
                          <a:pt x="5788102" y="22890"/>
                          <a:pt x="5650992" y="18288"/>
                        </a:cubicBezTo>
                        <a:cubicBezTo>
                          <a:pt x="5513882" y="13686"/>
                          <a:pt x="5198399" y="29121"/>
                          <a:pt x="4882896" y="18288"/>
                        </a:cubicBezTo>
                        <a:cubicBezTo>
                          <a:pt x="4567393" y="7455"/>
                          <a:pt x="4557008" y="26965"/>
                          <a:pt x="4443984" y="18288"/>
                        </a:cubicBezTo>
                        <a:cubicBezTo>
                          <a:pt x="4330960" y="9611"/>
                          <a:pt x="4061674" y="28891"/>
                          <a:pt x="3758184" y="18288"/>
                        </a:cubicBezTo>
                        <a:cubicBezTo>
                          <a:pt x="3454694" y="7685"/>
                          <a:pt x="3380392" y="19119"/>
                          <a:pt x="3236976" y="18288"/>
                        </a:cubicBezTo>
                        <a:cubicBezTo>
                          <a:pt x="3093560" y="17457"/>
                          <a:pt x="2632116" y="37607"/>
                          <a:pt x="2386584" y="18288"/>
                        </a:cubicBezTo>
                        <a:cubicBezTo>
                          <a:pt x="2141052" y="-1031"/>
                          <a:pt x="2110884" y="28777"/>
                          <a:pt x="1947672" y="18288"/>
                        </a:cubicBezTo>
                        <a:cubicBezTo>
                          <a:pt x="1784460" y="7799"/>
                          <a:pt x="1535467" y="461"/>
                          <a:pt x="1261872" y="18288"/>
                        </a:cubicBezTo>
                        <a:cubicBezTo>
                          <a:pt x="988277" y="36115"/>
                          <a:pt x="1021096" y="10375"/>
                          <a:pt x="822960" y="18288"/>
                        </a:cubicBezTo>
                        <a:cubicBezTo>
                          <a:pt x="624824" y="26201"/>
                          <a:pt x="298309" y="1283"/>
                          <a:pt x="0" y="18288"/>
                        </a:cubicBezTo>
                        <a:cubicBezTo>
                          <a:pt x="-633" y="12278"/>
                          <a:pt x="-757" y="58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1BFE31CA-5194-EA49-9B4A-D3D727514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69" y="2071316"/>
            <a:ext cx="5035164" cy="4119172"/>
          </a:xfrm>
        </p:spPr>
        <p:txBody>
          <a:bodyPr anchor="t">
            <a:normAutofit/>
          </a:bodyPr>
          <a:lstStyle/>
          <a:p>
            <a:pPr marL="400050" indent="-400050" eaLnBrk="1" hangingPunct="1">
              <a:lnSpc>
                <a:spcPct val="90000"/>
              </a:lnSpc>
            </a:pPr>
            <a:r>
              <a:rPr lang="en-US" altLang="en-US" sz="1800"/>
              <a:t>We know that with laminar flow, most blood cells within the sample volume will travel at similar velocities.  </a:t>
            </a:r>
          </a:p>
          <a:p>
            <a:pPr marL="400050" indent="-400050" eaLnBrk="1" hangingPunct="1">
              <a:lnSpc>
                <a:spcPct val="90000"/>
              </a:lnSpc>
            </a:pPr>
            <a:r>
              <a:rPr lang="en-US" altLang="en-US" sz="1800"/>
              <a:t>This means the spectral trace will be a narrow, well-defined line.  </a:t>
            </a:r>
          </a:p>
          <a:p>
            <a:pPr marL="838200" lvl="1" indent="-381000" eaLnBrk="1" hangingPunct="1">
              <a:lnSpc>
                <a:spcPct val="90000"/>
              </a:lnSpc>
            </a:pPr>
            <a:r>
              <a:rPr lang="en-US" altLang="en-US" sz="1800"/>
              <a:t>The region between the baseline and the spectrum (the </a:t>
            </a:r>
            <a:r>
              <a:rPr lang="en-US" altLang="en-US" sz="1800" b="1"/>
              <a:t>spectral window</a:t>
            </a:r>
            <a:r>
              <a:rPr lang="en-US" altLang="en-US" sz="1800"/>
              <a:t>) is clear.</a:t>
            </a:r>
          </a:p>
          <a:p>
            <a:pPr marL="400050" indent="-400050" eaLnBrk="1" hangingPunct="1">
              <a:lnSpc>
                <a:spcPct val="90000"/>
              </a:lnSpc>
            </a:pPr>
            <a:r>
              <a:rPr lang="en-US" altLang="en-US" sz="1800"/>
              <a:t>With chaotic turbulent flow, the blood is going in many different directions.  </a:t>
            </a:r>
          </a:p>
          <a:p>
            <a:pPr marL="400050" indent="-400050" eaLnBrk="1" hangingPunct="1">
              <a:lnSpc>
                <a:spcPct val="90000"/>
              </a:lnSpc>
            </a:pPr>
            <a:r>
              <a:rPr lang="en-US" altLang="en-US" sz="1800"/>
              <a:t>The spectral window will be filled in with turbulent flow.</a:t>
            </a:r>
          </a:p>
          <a:p>
            <a:pPr marL="838200" lvl="1" indent="-381000" eaLnBrk="1" hangingPunct="1">
              <a:lnSpc>
                <a:spcPct val="90000"/>
              </a:lnSpc>
            </a:pPr>
            <a:r>
              <a:rPr lang="en-US" altLang="en-US" sz="1800"/>
              <a:t>With </a:t>
            </a:r>
            <a:r>
              <a:rPr lang="en-US" altLang="en-US" sz="1800" b="1"/>
              <a:t>Spectral Broadening</a:t>
            </a:r>
            <a:r>
              <a:rPr lang="en-US" altLang="en-US" sz="1800"/>
              <a:t>, there is a wider range of velocities and Doppler shifts within the sample volume.</a:t>
            </a:r>
          </a:p>
        </p:txBody>
      </p:sp>
      <p:pic>
        <p:nvPicPr>
          <p:cNvPr id="130052" name="Picture 6">
            <a:extLst>
              <a:ext uri="{FF2B5EF4-FFF2-40B4-BE49-F238E27FC236}">
                <a16:creationId xmlns:a16="http://schemas.microsoft.com/office/drawing/2014/main" id="{11E61D8E-3355-804D-89A1-AAF739EB1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5" r="20159"/>
          <a:stretch/>
        </p:blipFill>
        <p:spPr bwMode="auto">
          <a:xfrm>
            <a:off x="5756743" y="2093976"/>
            <a:ext cx="2955798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38237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082" name="Rectangle 131081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84" name="Oval 131083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544" y="847600"/>
            <a:ext cx="3464954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74" name="Title 1">
            <a:extLst>
              <a:ext uri="{FF2B5EF4-FFF2-40B4-BE49-F238E27FC236}">
                <a16:creationId xmlns:a16="http://schemas.microsoft.com/office/drawing/2014/main" id="{83AB2B58-34E4-FA4D-A684-A849230F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958" y="1233241"/>
            <a:ext cx="2430380" cy="4064628"/>
          </a:xfrm>
        </p:spPr>
        <p:txBody>
          <a:bodyPr>
            <a:normAutofit/>
          </a:bodyPr>
          <a:lstStyle/>
          <a:p>
            <a:r>
              <a:rPr lang="en-US" altLang="en-US" sz="2400">
                <a:solidFill>
                  <a:srgbClr val="FFFFFF"/>
                </a:solidFill>
              </a:rPr>
              <a:t>Autocorrelation</a:t>
            </a:r>
          </a:p>
        </p:txBody>
      </p:sp>
      <p:sp>
        <p:nvSpPr>
          <p:cNvPr id="131086" name="Freeform: Shape 131085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1088" name="Freeform: Shape 131087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71133" y="-1"/>
            <a:ext cx="130305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090" name="Freeform: Shape 131089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19805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1075" name="Content Placeholder 2">
            <a:extLst>
              <a:ext uri="{FF2B5EF4-FFF2-40B4-BE49-F238E27FC236}">
                <a16:creationId xmlns:a16="http://schemas.microsoft.com/office/drawing/2014/main" id="{78D0BF2D-73E2-8A42-87D7-72920F432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820880"/>
            <a:ext cx="3943349" cy="488935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Digital techniques to analyze COLOR-FLOW DOPPLER</a:t>
            </a:r>
          </a:p>
          <a:p>
            <a:pPr>
              <a:lnSpc>
                <a:spcPct val="90000"/>
              </a:lnSpc>
            </a:pPr>
            <a:r>
              <a:rPr lang="en-US" altLang="en-US"/>
              <a:t>Color has very large amount of data</a:t>
            </a:r>
          </a:p>
          <a:p>
            <a:pPr>
              <a:lnSpc>
                <a:spcPct val="90000"/>
              </a:lnSpc>
            </a:pPr>
            <a:r>
              <a:rPr lang="en-US" altLang="en-US"/>
              <a:t>Autocorrelation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Less accurate than FFT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Faster to perform than FFT</a:t>
            </a:r>
          </a:p>
          <a:p>
            <a:pPr>
              <a:lnSpc>
                <a:spcPct val="90000"/>
              </a:lnSpc>
              <a:buFont typeface="Wingdings 2" pitchFamily="2" charset="2"/>
              <a:buNone/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</p:txBody>
      </p:sp>
      <p:sp>
        <p:nvSpPr>
          <p:cNvPr id="131092" name="Freeform: Shape 131091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161135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094" name="Freeform: Shape 131093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53792" y="5717905"/>
            <a:ext cx="1328706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096" name="Freeform: Shape 131095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99729" y="6258755"/>
            <a:ext cx="1174455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86F10-056E-B943-8490-9F857A0F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356350"/>
            <a:ext cx="3230218" cy="365125"/>
          </a:xfrm>
        </p:spPr>
        <p:txBody>
          <a:bodyPr>
            <a:normAutofit/>
          </a:bodyPr>
          <a:lstStyle/>
          <a:p>
            <a:pPr algn="l">
              <a:defRPr/>
            </a:pPr>
            <a:endParaRPr lang="en-US"/>
          </a:p>
        </p:txBody>
      </p:sp>
      <p:sp>
        <p:nvSpPr>
          <p:cNvPr id="131077" name="Slide Number Placeholder 1">
            <a:extLst>
              <a:ext uri="{FF2B5EF4-FFF2-40B4-BE49-F238E27FC236}">
                <a16:creationId xmlns:a16="http://schemas.microsoft.com/office/drawing/2014/main" id="{189F07AC-2508-534E-8942-F77199C6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879747" y="6356350"/>
            <a:ext cx="635603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FBD84504-BB69-014A-8ADE-A23AB8D82FCC}" type="slidenum">
              <a:rPr lang="en-US" altLang="en-US" sz="1800"/>
              <a:pPr>
                <a:lnSpc>
                  <a:spcPct val="90000"/>
                </a:lnSpc>
                <a:spcAft>
                  <a:spcPts val="600"/>
                </a:spcAft>
              </a:pPr>
              <a:t>81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925028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5639" name="Rectangle 965638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3187A997-40BC-A746-B7FD-774B55C63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486" y="365125"/>
            <a:ext cx="3971261" cy="206380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40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Color Doppler Processing</a:t>
            </a:r>
            <a:br>
              <a:rPr lang="en-US" altLang="en-US" sz="4000" b="1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en-US" sz="40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(Autocorrelation)</a:t>
            </a:r>
          </a:p>
        </p:txBody>
      </p:sp>
      <p:sp>
        <p:nvSpPr>
          <p:cNvPr id="965641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2650181"/>
            <a:ext cx="3257550" cy="18288"/>
          </a:xfrm>
          <a:custGeom>
            <a:avLst/>
            <a:gdLst>
              <a:gd name="connsiteX0" fmla="*/ 0 w 3257550"/>
              <a:gd name="connsiteY0" fmla="*/ 0 h 18288"/>
              <a:gd name="connsiteX1" fmla="*/ 618935 w 3257550"/>
              <a:gd name="connsiteY1" fmla="*/ 0 h 18288"/>
              <a:gd name="connsiteX2" fmla="*/ 1270445 w 3257550"/>
              <a:gd name="connsiteY2" fmla="*/ 0 h 18288"/>
              <a:gd name="connsiteX3" fmla="*/ 1954530 w 3257550"/>
              <a:gd name="connsiteY3" fmla="*/ 0 h 18288"/>
              <a:gd name="connsiteX4" fmla="*/ 2638616 w 3257550"/>
              <a:gd name="connsiteY4" fmla="*/ 0 h 18288"/>
              <a:gd name="connsiteX5" fmla="*/ 3257550 w 3257550"/>
              <a:gd name="connsiteY5" fmla="*/ 0 h 18288"/>
              <a:gd name="connsiteX6" fmla="*/ 3257550 w 3257550"/>
              <a:gd name="connsiteY6" fmla="*/ 18288 h 18288"/>
              <a:gd name="connsiteX7" fmla="*/ 2540889 w 3257550"/>
              <a:gd name="connsiteY7" fmla="*/ 18288 h 18288"/>
              <a:gd name="connsiteX8" fmla="*/ 1824228 w 3257550"/>
              <a:gd name="connsiteY8" fmla="*/ 18288 h 18288"/>
              <a:gd name="connsiteX9" fmla="*/ 1172718 w 3257550"/>
              <a:gd name="connsiteY9" fmla="*/ 18288 h 18288"/>
              <a:gd name="connsiteX10" fmla="*/ 0 w 3257550"/>
              <a:gd name="connsiteY10" fmla="*/ 18288 h 18288"/>
              <a:gd name="connsiteX11" fmla="*/ 0 w 3257550"/>
              <a:gd name="connsiteY11" fmla="*/ 0 h 18288"/>
              <a:gd name="connsiteX0" fmla="*/ 0 w 3257550"/>
              <a:gd name="connsiteY0" fmla="*/ 0 h 18288"/>
              <a:gd name="connsiteX1" fmla="*/ 618935 w 3257550"/>
              <a:gd name="connsiteY1" fmla="*/ 0 h 18288"/>
              <a:gd name="connsiteX2" fmla="*/ 1172718 w 3257550"/>
              <a:gd name="connsiteY2" fmla="*/ 0 h 18288"/>
              <a:gd name="connsiteX3" fmla="*/ 1889379 w 3257550"/>
              <a:gd name="connsiteY3" fmla="*/ 0 h 18288"/>
              <a:gd name="connsiteX4" fmla="*/ 2508314 w 3257550"/>
              <a:gd name="connsiteY4" fmla="*/ 0 h 18288"/>
              <a:gd name="connsiteX5" fmla="*/ 3257550 w 3257550"/>
              <a:gd name="connsiteY5" fmla="*/ 0 h 18288"/>
              <a:gd name="connsiteX6" fmla="*/ 3257550 w 3257550"/>
              <a:gd name="connsiteY6" fmla="*/ 18288 h 18288"/>
              <a:gd name="connsiteX7" fmla="*/ 2606040 w 3257550"/>
              <a:gd name="connsiteY7" fmla="*/ 18288 h 18288"/>
              <a:gd name="connsiteX8" fmla="*/ 1889379 w 3257550"/>
              <a:gd name="connsiteY8" fmla="*/ 18288 h 18288"/>
              <a:gd name="connsiteX9" fmla="*/ 1335595 w 3257550"/>
              <a:gd name="connsiteY9" fmla="*/ 18288 h 18288"/>
              <a:gd name="connsiteX10" fmla="*/ 684085 w 3257550"/>
              <a:gd name="connsiteY10" fmla="*/ 18288 h 18288"/>
              <a:gd name="connsiteX11" fmla="*/ 0 w 3257550"/>
              <a:gd name="connsiteY11" fmla="*/ 18288 h 18288"/>
              <a:gd name="connsiteX12" fmla="*/ 0 w 325755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57550" h="18288" fill="none" extrusionOk="0">
                <a:moveTo>
                  <a:pt x="0" y="0"/>
                </a:moveTo>
                <a:cubicBezTo>
                  <a:pt x="238055" y="-23803"/>
                  <a:pt x="355510" y="-36061"/>
                  <a:pt x="618935" y="0"/>
                </a:cubicBezTo>
                <a:cubicBezTo>
                  <a:pt x="824013" y="-24241"/>
                  <a:pt x="1052378" y="-12230"/>
                  <a:pt x="1270445" y="0"/>
                </a:cubicBezTo>
                <a:cubicBezTo>
                  <a:pt x="1438732" y="12040"/>
                  <a:pt x="1770315" y="33841"/>
                  <a:pt x="1954530" y="0"/>
                </a:cubicBezTo>
                <a:cubicBezTo>
                  <a:pt x="2217655" y="9999"/>
                  <a:pt x="2448868" y="34235"/>
                  <a:pt x="2638616" y="0"/>
                </a:cubicBezTo>
                <a:cubicBezTo>
                  <a:pt x="2852657" y="-7225"/>
                  <a:pt x="3041821" y="26281"/>
                  <a:pt x="3257550" y="0"/>
                </a:cubicBezTo>
                <a:cubicBezTo>
                  <a:pt x="3257297" y="7886"/>
                  <a:pt x="3256790" y="12675"/>
                  <a:pt x="3257550" y="18288"/>
                </a:cubicBezTo>
                <a:cubicBezTo>
                  <a:pt x="2931967" y="31173"/>
                  <a:pt x="2704369" y="55830"/>
                  <a:pt x="2540889" y="18288"/>
                </a:cubicBezTo>
                <a:cubicBezTo>
                  <a:pt x="2357101" y="9323"/>
                  <a:pt x="2120732" y="-29185"/>
                  <a:pt x="1824228" y="18288"/>
                </a:cubicBezTo>
                <a:cubicBezTo>
                  <a:pt x="1528480" y="30037"/>
                  <a:pt x="1473939" y="33928"/>
                  <a:pt x="1172718" y="18288"/>
                </a:cubicBezTo>
                <a:cubicBezTo>
                  <a:pt x="874496" y="38178"/>
                  <a:pt x="461132" y="103798"/>
                  <a:pt x="0" y="18288"/>
                </a:cubicBezTo>
                <a:cubicBezTo>
                  <a:pt x="-935" y="11303"/>
                  <a:pt x="1149" y="6915"/>
                  <a:pt x="0" y="0"/>
                </a:cubicBezTo>
                <a:close/>
              </a:path>
              <a:path w="3257550" h="18288" stroke="0" extrusionOk="0">
                <a:moveTo>
                  <a:pt x="0" y="0"/>
                </a:moveTo>
                <a:cubicBezTo>
                  <a:pt x="277703" y="1668"/>
                  <a:pt x="451855" y="-17860"/>
                  <a:pt x="618935" y="0"/>
                </a:cubicBezTo>
                <a:cubicBezTo>
                  <a:pt x="791286" y="25748"/>
                  <a:pt x="979821" y="22209"/>
                  <a:pt x="1172718" y="0"/>
                </a:cubicBezTo>
                <a:cubicBezTo>
                  <a:pt x="1355430" y="-21075"/>
                  <a:pt x="1706226" y="-126"/>
                  <a:pt x="1889379" y="0"/>
                </a:cubicBezTo>
                <a:cubicBezTo>
                  <a:pt x="2118559" y="-40586"/>
                  <a:pt x="2357830" y="5386"/>
                  <a:pt x="2508314" y="0"/>
                </a:cubicBezTo>
                <a:cubicBezTo>
                  <a:pt x="2671404" y="-45581"/>
                  <a:pt x="2885384" y="-11314"/>
                  <a:pt x="3257550" y="0"/>
                </a:cubicBezTo>
                <a:cubicBezTo>
                  <a:pt x="3257580" y="5290"/>
                  <a:pt x="3259067" y="9247"/>
                  <a:pt x="3257550" y="18288"/>
                </a:cubicBezTo>
                <a:cubicBezTo>
                  <a:pt x="2997361" y="34545"/>
                  <a:pt x="2795683" y="25174"/>
                  <a:pt x="2606040" y="18288"/>
                </a:cubicBezTo>
                <a:cubicBezTo>
                  <a:pt x="2407763" y="-34167"/>
                  <a:pt x="2223219" y="18997"/>
                  <a:pt x="1889379" y="18288"/>
                </a:cubicBezTo>
                <a:cubicBezTo>
                  <a:pt x="1628024" y="31014"/>
                  <a:pt x="1465696" y="36931"/>
                  <a:pt x="1335595" y="18288"/>
                </a:cubicBezTo>
                <a:cubicBezTo>
                  <a:pt x="1230392" y="47482"/>
                  <a:pt x="908325" y="57942"/>
                  <a:pt x="684085" y="18288"/>
                </a:cubicBezTo>
                <a:cubicBezTo>
                  <a:pt x="472226" y="-15941"/>
                  <a:pt x="192171" y="24166"/>
                  <a:pt x="0" y="18288"/>
                </a:cubicBezTo>
                <a:cubicBezTo>
                  <a:pt x="1342" y="9689"/>
                  <a:pt x="453" y="6812"/>
                  <a:pt x="0" y="0"/>
                </a:cubicBezTo>
                <a:close/>
              </a:path>
              <a:path w="3257550" h="18288" fill="none" stroke="0" extrusionOk="0">
                <a:moveTo>
                  <a:pt x="0" y="0"/>
                </a:moveTo>
                <a:cubicBezTo>
                  <a:pt x="217632" y="-7628"/>
                  <a:pt x="374307" y="-12308"/>
                  <a:pt x="618935" y="0"/>
                </a:cubicBezTo>
                <a:cubicBezTo>
                  <a:pt x="891975" y="30966"/>
                  <a:pt x="1043951" y="167"/>
                  <a:pt x="1270445" y="0"/>
                </a:cubicBezTo>
                <a:cubicBezTo>
                  <a:pt x="1543425" y="17587"/>
                  <a:pt x="1660915" y="28016"/>
                  <a:pt x="1954530" y="0"/>
                </a:cubicBezTo>
                <a:cubicBezTo>
                  <a:pt x="2235868" y="27323"/>
                  <a:pt x="2443402" y="-1099"/>
                  <a:pt x="2638616" y="0"/>
                </a:cubicBezTo>
                <a:cubicBezTo>
                  <a:pt x="2834174" y="-62503"/>
                  <a:pt x="3032409" y="-30138"/>
                  <a:pt x="3257550" y="0"/>
                </a:cubicBezTo>
                <a:cubicBezTo>
                  <a:pt x="3256950" y="7980"/>
                  <a:pt x="3256574" y="12620"/>
                  <a:pt x="3257550" y="18288"/>
                </a:cubicBezTo>
                <a:cubicBezTo>
                  <a:pt x="2973462" y="33119"/>
                  <a:pt x="2681333" y="68039"/>
                  <a:pt x="2540889" y="18288"/>
                </a:cubicBezTo>
                <a:cubicBezTo>
                  <a:pt x="2362098" y="-31168"/>
                  <a:pt x="2123314" y="66958"/>
                  <a:pt x="1824228" y="18288"/>
                </a:cubicBezTo>
                <a:cubicBezTo>
                  <a:pt x="1517972" y="29433"/>
                  <a:pt x="1466904" y="11824"/>
                  <a:pt x="1172718" y="18288"/>
                </a:cubicBezTo>
                <a:cubicBezTo>
                  <a:pt x="886213" y="22563"/>
                  <a:pt x="526598" y="-1162"/>
                  <a:pt x="0" y="18288"/>
                </a:cubicBezTo>
                <a:cubicBezTo>
                  <a:pt x="493" y="12135"/>
                  <a:pt x="-1491" y="616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7550"/>
                      <a:gd name="connsiteY0" fmla="*/ 0 h 18288"/>
                      <a:gd name="connsiteX1" fmla="*/ 618935 w 3257550"/>
                      <a:gd name="connsiteY1" fmla="*/ 0 h 18288"/>
                      <a:gd name="connsiteX2" fmla="*/ 1270445 w 3257550"/>
                      <a:gd name="connsiteY2" fmla="*/ 0 h 18288"/>
                      <a:gd name="connsiteX3" fmla="*/ 1954530 w 3257550"/>
                      <a:gd name="connsiteY3" fmla="*/ 0 h 18288"/>
                      <a:gd name="connsiteX4" fmla="*/ 2638616 w 3257550"/>
                      <a:gd name="connsiteY4" fmla="*/ 0 h 18288"/>
                      <a:gd name="connsiteX5" fmla="*/ 3257550 w 3257550"/>
                      <a:gd name="connsiteY5" fmla="*/ 0 h 18288"/>
                      <a:gd name="connsiteX6" fmla="*/ 3257550 w 3257550"/>
                      <a:gd name="connsiteY6" fmla="*/ 18288 h 18288"/>
                      <a:gd name="connsiteX7" fmla="*/ 2540889 w 3257550"/>
                      <a:gd name="connsiteY7" fmla="*/ 18288 h 18288"/>
                      <a:gd name="connsiteX8" fmla="*/ 1824228 w 3257550"/>
                      <a:gd name="connsiteY8" fmla="*/ 18288 h 18288"/>
                      <a:gd name="connsiteX9" fmla="*/ 1172718 w 3257550"/>
                      <a:gd name="connsiteY9" fmla="*/ 18288 h 18288"/>
                      <a:gd name="connsiteX10" fmla="*/ 0 w 3257550"/>
                      <a:gd name="connsiteY10" fmla="*/ 18288 h 18288"/>
                      <a:gd name="connsiteX11" fmla="*/ 0 w 3257550"/>
                      <a:gd name="connsiteY11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57550" h="18288" fill="none" extrusionOk="0">
                        <a:moveTo>
                          <a:pt x="0" y="0"/>
                        </a:moveTo>
                        <a:cubicBezTo>
                          <a:pt x="222571" y="-4581"/>
                          <a:pt x="395946" y="-20429"/>
                          <a:pt x="618935" y="0"/>
                        </a:cubicBezTo>
                        <a:cubicBezTo>
                          <a:pt x="841925" y="20429"/>
                          <a:pt x="1064831" y="-497"/>
                          <a:pt x="1270445" y="0"/>
                        </a:cubicBezTo>
                        <a:cubicBezTo>
                          <a:pt x="1476059" y="497"/>
                          <a:pt x="1673547" y="428"/>
                          <a:pt x="1954530" y="0"/>
                        </a:cubicBezTo>
                        <a:cubicBezTo>
                          <a:pt x="2235513" y="-428"/>
                          <a:pt x="2452407" y="27906"/>
                          <a:pt x="2638616" y="0"/>
                        </a:cubicBezTo>
                        <a:cubicBezTo>
                          <a:pt x="2824825" y="-27906"/>
                          <a:pt x="3043878" y="-22618"/>
                          <a:pt x="3257550" y="0"/>
                        </a:cubicBezTo>
                        <a:cubicBezTo>
                          <a:pt x="3256841" y="8157"/>
                          <a:pt x="3257137" y="12125"/>
                          <a:pt x="3257550" y="18288"/>
                        </a:cubicBezTo>
                        <a:cubicBezTo>
                          <a:pt x="2955505" y="29918"/>
                          <a:pt x="2697243" y="41720"/>
                          <a:pt x="2540889" y="18288"/>
                        </a:cubicBezTo>
                        <a:cubicBezTo>
                          <a:pt x="2384535" y="-5144"/>
                          <a:pt x="2114539" y="6231"/>
                          <a:pt x="1824228" y="18288"/>
                        </a:cubicBezTo>
                        <a:cubicBezTo>
                          <a:pt x="1533917" y="30345"/>
                          <a:pt x="1462450" y="24037"/>
                          <a:pt x="1172718" y="18288"/>
                        </a:cubicBezTo>
                        <a:cubicBezTo>
                          <a:pt x="882986" y="12540"/>
                          <a:pt x="500637" y="24492"/>
                          <a:pt x="0" y="18288"/>
                        </a:cubicBezTo>
                        <a:cubicBezTo>
                          <a:pt x="-46" y="12483"/>
                          <a:pt x="-203" y="6491"/>
                          <a:pt x="0" y="0"/>
                        </a:cubicBezTo>
                        <a:close/>
                      </a:path>
                      <a:path w="3257550" h="18288" stroke="0" extrusionOk="0">
                        <a:moveTo>
                          <a:pt x="0" y="0"/>
                        </a:moveTo>
                        <a:cubicBezTo>
                          <a:pt x="278434" y="16845"/>
                          <a:pt x="441207" y="-24568"/>
                          <a:pt x="618935" y="0"/>
                        </a:cubicBezTo>
                        <a:cubicBezTo>
                          <a:pt x="796663" y="24568"/>
                          <a:pt x="985120" y="5689"/>
                          <a:pt x="1172718" y="0"/>
                        </a:cubicBezTo>
                        <a:cubicBezTo>
                          <a:pt x="1360316" y="-5689"/>
                          <a:pt x="1666432" y="29765"/>
                          <a:pt x="1889379" y="0"/>
                        </a:cubicBezTo>
                        <a:cubicBezTo>
                          <a:pt x="2112326" y="-29765"/>
                          <a:pt x="2378171" y="13184"/>
                          <a:pt x="2508314" y="0"/>
                        </a:cubicBezTo>
                        <a:cubicBezTo>
                          <a:pt x="2638457" y="-13184"/>
                          <a:pt x="2897393" y="-18048"/>
                          <a:pt x="3257550" y="0"/>
                        </a:cubicBezTo>
                        <a:cubicBezTo>
                          <a:pt x="3257286" y="4493"/>
                          <a:pt x="3257934" y="9472"/>
                          <a:pt x="3257550" y="18288"/>
                        </a:cubicBezTo>
                        <a:cubicBezTo>
                          <a:pt x="3005417" y="4399"/>
                          <a:pt x="2789824" y="23493"/>
                          <a:pt x="2606040" y="18288"/>
                        </a:cubicBezTo>
                        <a:cubicBezTo>
                          <a:pt x="2422256" y="13084"/>
                          <a:pt x="2161816" y="17045"/>
                          <a:pt x="1889379" y="18288"/>
                        </a:cubicBezTo>
                        <a:cubicBezTo>
                          <a:pt x="1616942" y="19531"/>
                          <a:pt x="1456938" y="28545"/>
                          <a:pt x="1335595" y="18288"/>
                        </a:cubicBezTo>
                        <a:cubicBezTo>
                          <a:pt x="1214252" y="8031"/>
                          <a:pt x="876335" y="26295"/>
                          <a:pt x="684085" y="18288"/>
                        </a:cubicBezTo>
                        <a:cubicBezTo>
                          <a:pt x="491835" y="10282"/>
                          <a:pt x="213058" y="3432"/>
                          <a:pt x="0" y="18288"/>
                        </a:cubicBezTo>
                        <a:cubicBezTo>
                          <a:pt x="843" y="9577"/>
                          <a:pt x="371" y="69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5634" name="Rectangle 2">
            <a:extLst>
              <a:ext uri="{FF2B5EF4-FFF2-40B4-BE49-F238E27FC236}">
                <a16:creationId xmlns:a16="http://schemas.microsoft.com/office/drawing/2014/main" id="{52147EE9-0E2E-314E-A521-9F355A0B4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486" y="2908005"/>
            <a:ext cx="3971261" cy="3268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ct val="50000"/>
              </a:spcBef>
              <a:buClr>
                <a:srgbClr val="004880"/>
              </a:buClr>
              <a:buFont typeface="Arial" panose="020B0604020202020204" pitchFamily="34" charset="0"/>
              <a:buChar char="•"/>
              <a:defRPr/>
            </a:pPr>
            <a:r>
              <a:rPr lang="en-US" sz="1900" b="1"/>
              <a:t>Autocorrelation processing looks at color Doppler data from multiple sample volumes.</a:t>
            </a:r>
          </a:p>
          <a:p>
            <a:pPr indent="-228600">
              <a:lnSpc>
                <a:spcPct val="90000"/>
              </a:lnSpc>
              <a:spcBef>
                <a:spcPct val="50000"/>
              </a:spcBef>
              <a:buClr>
                <a:srgbClr val="004880"/>
              </a:buClr>
              <a:buFont typeface="Arial" panose="020B0604020202020204" pitchFamily="34" charset="0"/>
              <a:buChar char="•"/>
              <a:defRPr/>
            </a:pPr>
            <a:r>
              <a:rPr lang="en-US" sz="1900" b="1"/>
              <a:t>All frequency shifts from all sample volumes are analyzed for direction, strength and mean values.</a:t>
            </a:r>
          </a:p>
          <a:p>
            <a:pPr indent="-228600">
              <a:lnSpc>
                <a:spcPct val="90000"/>
              </a:lnSpc>
              <a:spcBef>
                <a:spcPct val="50000"/>
              </a:spcBef>
              <a:buClr>
                <a:srgbClr val="004880"/>
              </a:buClr>
              <a:buFont typeface="Arial" panose="020B0604020202020204" pitchFamily="34" charset="0"/>
              <a:buChar char="•"/>
              <a:defRPr/>
            </a:pPr>
            <a:r>
              <a:rPr lang="en-US" sz="1900" b="1"/>
              <a:t>All data from all sample volumes are then “averaged” together into a display of mean frequency shifts.</a:t>
            </a:r>
          </a:p>
        </p:txBody>
      </p:sp>
      <p:pic>
        <p:nvPicPr>
          <p:cNvPr id="132100" name="Picture 110">
            <a:extLst>
              <a:ext uri="{FF2B5EF4-FFF2-40B4-BE49-F238E27FC236}">
                <a16:creationId xmlns:a16="http://schemas.microsoft.com/office/drawing/2014/main" id="{FEB604E7-2893-2340-9E0E-9DEB0F88BEC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" t="496" r="620" b="496"/>
          <a:stretch>
            <a:fillRect/>
          </a:stretch>
        </p:blipFill>
        <p:spPr bwMode="auto">
          <a:xfrm>
            <a:off x="6918246" y="579986"/>
            <a:ext cx="1952703" cy="244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2" name="Picture 112">
            <a:extLst>
              <a:ext uri="{FF2B5EF4-FFF2-40B4-BE49-F238E27FC236}">
                <a16:creationId xmlns:a16="http://schemas.microsoft.com/office/drawing/2014/main" id="{2BDB2A39-5C9E-8841-8F98-50925AD0ACD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" t="563" r="459" b="563"/>
          <a:stretch>
            <a:fillRect/>
          </a:stretch>
        </p:blipFill>
        <p:spPr bwMode="auto">
          <a:xfrm>
            <a:off x="5147661" y="3426258"/>
            <a:ext cx="3372923" cy="275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Footer Placeholder 105">
            <a:extLst>
              <a:ext uri="{FF2B5EF4-FFF2-40B4-BE49-F238E27FC236}">
                <a16:creationId xmlns:a16="http://schemas.microsoft.com/office/drawing/2014/main" id="{4688A0F0-9DF7-3F4C-8E84-AB753F009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2104" name="Slide Number Placeholder 1">
            <a:extLst>
              <a:ext uri="{FF2B5EF4-FFF2-40B4-BE49-F238E27FC236}">
                <a16:creationId xmlns:a16="http://schemas.microsoft.com/office/drawing/2014/main" id="{C0C54C0D-6386-FC4C-AEE4-A7D1E904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57950" y="6356350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351A5010-4347-8C4E-A70F-D80641DD1604}" type="slidenum">
              <a:rPr lang="en-US" alt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82</a:t>
            </a:fld>
            <a:endParaRPr lang="en-US" alt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132101" name="Group 111">
            <a:extLst>
              <a:ext uri="{FF2B5EF4-FFF2-40B4-BE49-F238E27FC236}">
                <a16:creationId xmlns:a16="http://schemas.microsoft.com/office/drawing/2014/main" id="{BD5C5E0B-7147-1748-8FEB-44E105E09E63}"/>
              </a:ext>
            </a:extLst>
          </p:cNvPr>
          <p:cNvGrpSpPr>
            <a:grpSpLocks/>
          </p:cNvGrpSpPr>
          <p:nvPr/>
        </p:nvGrpSpPr>
        <p:grpSpPr bwMode="auto">
          <a:xfrm>
            <a:off x="4797333" y="549952"/>
            <a:ext cx="1952711" cy="2509405"/>
            <a:chOff x="4624" y="2934"/>
            <a:chExt cx="912" cy="1172"/>
          </a:xfrm>
        </p:grpSpPr>
        <p:sp>
          <p:nvSpPr>
            <p:cNvPr id="132105" name="Oval 7">
              <a:extLst>
                <a:ext uri="{FF2B5EF4-FFF2-40B4-BE49-F238E27FC236}">
                  <a16:creationId xmlns:a16="http://schemas.microsoft.com/office/drawing/2014/main" id="{12663B68-CA01-384B-88BD-9A32ADA27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4" y="2961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06" name="Oval 8">
              <a:extLst>
                <a:ext uri="{FF2B5EF4-FFF2-40B4-BE49-F238E27FC236}">
                  <a16:creationId xmlns:a16="http://schemas.microsoft.com/office/drawing/2014/main" id="{4FD64794-4BD5-ED4D-B493-E1B93FEF7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4" y="3179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07" name="Oval 9">
              <a:extLst>
                <a:ext uri="{FF2B5EF4-FFF2-40B4-BE49-F238E27FC236}">
                  <a16:creationId xmlns:a16="http://schemas.microsoft.com/office/drawing/2014/main" id="{1CE3ABEE-6EB2-CC42-8726-BC92AB13B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4" y="3397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08" name="Oval 10">
              <a:extLst>
                <a:ext uri="{FF2B5EF4-FFF2-40B4-BE49-F238E27FC236}">
                  <a16:creationId xmlns:a16="http://schemas.microsoft.com/office/drawing/2014/main" id="{202AF603-7FAE-DE4B-9882-18F6D723A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4" y="3506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09" name="Oval 11">
              <a:extLst>
                <a:ext uri="{FF2B5EF4-FFF2-40B4-BE49-F238E27FC236}">
                  <a16:creationId xmlns:a16="http://schemas.microsoft.com/office/drawing/2014/main" id="{46A05FDD-E153-964F-8BD3-F26A17291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4" y="3615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10" name="Oval 12">
              <a:extLst>
                <a:ext uri="{FF2B5EF4-FFF2-40B4-BE49-F238E27FC236}">
                  <a16:creationId xmlns:a16="http://schemas.microsoft.com/office/drawing/2014/main" id="{D40862C3-CF49-EC4D-B1AB-BAD40CC06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4" y="3724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11" name="Oval 13">
              <a:extLst>
                <a:ext uri="{FF2B5EF4-FFF2-40B4-BE49-F238E27FC236}">
                  <a16:creationId xmlns:a16="http://schemas.microsoft.com/office/drawing/2014/main" id="{E8B2C84C-6DE1-6D43-903D-40986F7F7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4" y="3833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12" name="Oval 14">
              <a:extLst>
                <a:ext uri="{FF2B5EF4-FFF2-40B4-BE49-F238E27FC236}">
                  <a16:creationId xmlns:a16="http://schemas.microsoft.com/office/drawing/2014/main" id="{0B5B5DF9-E8B4-C848-8350-14B14D28E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4" y="3942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13" name="Oval 15">
              <a:extLst>
                <a:ext uri="{FF2B5EF4-FFF2-40B4-BE49-F238E27FC236}">
                  <a16:creationId xmlns:a16="http://schemas.microsoft.com/office/drawing/2014/main" id="{2454CBD2-BA06-DA48-BDBC-6F161285F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4" y="4051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14" name="Oval 16">
              <a:extLst>
                <a:ext uri="{FF2B5EF4-FFF2-40B4-BE49-F238E27FC236}">
                  <a16:creationId xmlns:a16="http://schemas.microsoft.com/office/drawing/2014/main" id="{779F98C2-2277-9445-8864-FF9676F1C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4" y="3070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15" name="Oval 17">
              <a:extLst>
                <a:ext uri="{FF2B5EF4-FFF2-40B4-BE49-F238E27FC236}">
                  <a16:creationId xmlns:a16="http://schemas.microsoft.com/office/drawing/2014/main" id="{6412FE7B-4573-8343-A094-B04493C9A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4" y="3293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16" name="Oval 18">
              <a:extLst>
                <a:ext uri="{FF2B5EF4-FFF2-40B4-BE49-F238E27FC236}">
                  <a16:creationId xmlns:a16="http://schemas.microsoft.com/office/drawing/2014/main" id="{90288D42-A366-D743-A2E0-5DEE235E3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1" y="2957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17" name="Oval 19">
              <a:extLst>
                <a:ext uri="{FF2B5EF4-FFF2-40B4-BE49-F238E27FC236}">
                  <a16:creationId xmlns:a16="http://schemas.microsoft.com/office/drawing/2014/main" id="{9C1F07FC-3B03-594F-BB5E-9825584CA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1" y="3175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18" name="Oval 20">
              <a:extLst>
                <a:ext uri="{FF2B5EF4-FFF2-40B4-BE49-F238E27FC236}">
                  <a16:creationId xmlns:a16="http://schemas.microsoft.com/office/drawing/2014/main" id="{5B9B0386-4B11-2148-913C-8E070C0AF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1" y="3393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19" name="Oval 21">
              <a:extLst>
                <a:ext uri="{FF2B5EF4-FFF2-40B4-BE49-F238E27FC236}">
                  <a16:creationId xmlns:a16="http://schemas.microsoft.com/office/drawing/2014/main" id="{31EC50DC-EE1D-6B48-B780-A295803D4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1" y="3502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20" name="Oval 22">
              <a:extLst>
                <a:ext uri="{FF2B5EF4-FFF2-40B4-BE49-F238E27FC236}">
                  <a16:creationId xmlns:a16="http://schemas.microsoft.com/office/drawing/2014/main" id="{229E8278-7157-B648-BA8A-4B5444EFC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1" y="3611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21" name="Oval 23">
              <a:extLst>
                <a:ext uri="{FF2B5EF4-FFF2-40B4-BE49-F238E27FC236}">
                  <a16:creationId xmlns:a16="http://schemas.microsoft.com/office/drawing/2014/main" id="{EA3E79FC-88F7-DA46-A1AF-22C56EC1C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1" y="3720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22" name="Oval 24">
              <a:extLst>
                <a:ext uri="{FF2B5EF4-FFF2-40B4-BE49-F238E27FC236}">
                  <a16:creationId xmlns:a16="http://schemas.microsoft.com/office/drawing/2014/main" id="{87FC461B-4F29-7343-96EC-100117042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1" y="3829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23" name="Oval 25">
              <a:extLst>
                <a:ext uri="{FF2B5EF4-FFF2-40B4-BE49-F238E27FC236}">
                  <a16:creationId xmlns:a16="http://schemas.microsoft.com/office/drawing/2014/main" id="{32600DF1-77C0-9942-B1CA-2BFF1AC41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1" y="3938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24" name="Oval 26">
              <a:extLst>
                <a:ext uri="{FF2B5EF4-FFF2-40B4-BE49-F238E27FC236}">
                  <a16:creationId xmlns:a16="http://schemas.microsoft.com/office/drawing/2014/main" id="{A05DC69F-F000-4E45-A47E-9B28E63D5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1" y="4047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25" name="Oval 27">
              <a:extLst>
                <a:ext uri="{FF2B5EF4-FFF2-40B4-BE49-F238E27FC236}">
                  <a16:creationId xmlns:a16="http://schemas.microsoft.com/office/drawing/2014/main" id="{B8E956A7-5ABB-4744-AE2E-538D461A4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1" y="3066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26" name="Oval 28">
              <a:extLst>
                <a:ext uri="{FF2B5EF4-FFF2-40B4-BE49-F238E27FC236}">
                  <a16:creationId xmlns:a16="http://schemas.microsoft.com/office/drawing/2014/main" id="{68D036CF-A880-7549-A8D6-57DC07BE6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1" y="3288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27" name="Oval 29">
              <a:extLst>
                <a:ext uri="{FF2B5EF4-FFF2-40B4-BE49-F238E27FC236}">
                  <a16:creationId xmlns:a16="http://schemas.microsoft.com/office/drawing/2014/main" id="{8384785B-F53B-364D-874B-B2E2056FE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9" y="2961"/>
              <a:ext cx="53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28" name="Oval 30">
              <a:extLst>
                <a:ext uri="{FF2B5EF4-FFF2-40B4-BE49-F238E27FC236}">
                  <a16:creationId xmlns:a16="http://schemas.microsoft.com/office/drawing/2014/main" id="{F8340EC1-7978-414A-9FFB-350F9CFC2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9" y="3170"/>
              <a:ext cx="53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29" name="Oval 31">
              <a:extLst>
                <a:ext uri="{FF2B5EF4-FFF2-40B4-BE49-F238E27FC236}">
                  <a16:creationId xmlns:a16="http://schemas.microsoft.com/office/drawing/2014/main" id="{055DA7FF-4343-3243-8AC6-BCC5F1052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9" y="3388"/>
              <a:ext cx="53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30" name="Oval 32">
              <a:extLst>
                <a:ext uri="{FF2B5EF4-FFF2-40B4-BE49-F238E27FC236}">
                  <a16:creationId xmlns:a16="http://schemas.microsoft.com/office/drawing/2014/main" id="{265A2A10-4EBE-A04D-AE03-1167DE626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9" y="3497"/>
              <a:ext cx="53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31" name="Oval 33">
              <a:extLst>
                <a:ext uri="{FF2B5EF4-FFF2-40B4-BE49-F238E27FC236}">
                  <a16:creationId xmlns:a16="http://schemas.microsoft.com/office/drawing/2014/main" id="{E612579B-A159-6D42-8739-08375111A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9" y="3606"/>
              <a:ext cx="53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32" name="Oval 34">
              <a:extLst>
                <a:ext uri="{FF2B5EF4-FFF2-40B4-BE49-F238E27FC236}">
                  <a16:creationId xmlns:a16="http://schemas.microsoft.com/office/drawing/2014/main" id="{DAAA2627-4D5F-5B4C-8CB8-8AC3716C4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9" y="3715"/>
              <a:ext cx="53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33" name="Oval 35">
              <a:extLst>
                <a:ext uri="{FF2B5EF4-FFF2-40B4-BE49-F238E27FC236}">
                  <a16:creationId xmlns:a16="http://schemas.microsoft.com/office/drawing/2014/main" id="{F5E1FF33-DD5F-174E-86FC-72C45FA96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9" y="3824"/>
              <a:ext cx="53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34" name="Oval 36">
              <a:extLst>
                <a:ext uri="{FF2B5EF4-FFF2-40B4-BE49-F238E27FC236}">
                  <a16:creationId xmlns:a16="http://schemas.microsoft.com/office/drawing/2014/main" id="{559E70C7-830D-F24B-A065-318EC4504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9" y="3933"/>
              <a:ext cx="53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35" name="Oval 37">
              <a:extLst>
                <a:ext uri="{FF2B5EF4-FFF2-40B4-BE49-F238E27FC236}">
                  <a16:creationId xmlns:a16="http://schemas.microsoft.com/office/drawing/2014/main" id="{40E4A914-6A0D-6C45-B241-C66F10484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9" y="4042"/>
              <a:ext cx="53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36" name="Oval 38">
              <a:extLst>
                <a:ext uri="{FF2B5EF4-FFF2-40B4-BE49-F238E27FC236}">
                  <a16:creationId xmlns:a16="http://schemas.microsoft.com/office/drawing/2014/main" id="{E44E16EC-DE90-FB40-B963-829646D3D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9" y="3061"/>
              <a:ext cx="53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37" name="Oval 39">
              <a:extLst>
                <a:ext uri="{FF2B5EF4-FFF2-40B4-BE49-F238E27FC236}">
                  <a16:creationId xmlns:a16="http://schemas.microsoft.com/office/drawing/2014/main" id="{995D25B6-B18A-3D43-8547-75F1B319B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9" y="3284"/>
              <a:ext cx="53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38" name="Oval 40">
              <a:extLst>
                <a:ext uri="{FF2B5EF4-FFF2-40B4-BE49-F238E27FC236}">
                  <a16:creationId xmlns:a16="http://schemas.microsoft.com/office/drawing/2014/main" id="{21200F12-C403-1A4F-9AA3-199A296A4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6" y="2957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39" name="Oval 41">
              <a:extLst>
                <a:ext uri="{FF2B5EF4-FFF2-40B4-BE49-F238E27FC236}">
                  <a16:creationId xmlns:a16="http://schemas.microsoft.com/office/drawing/2014/main" id="{7803CDC4-4880-0E41-B266-93C7F0181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6" y="3166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40" name="Oval 42">
              <a:extLst>
                <a:ext uri="{FF2B5EF4-FFF2-40B4-BE49-F238E27FC236}">
                  <a16:creationId xmlns:a16="http://schemas.microsoft.com/office/drawing/2014/main" id="{53132D07-2FD4-B74C-B498-76989D538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6" y="3384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41" name="Oval 43">
              <a:extLst>
                <a:ext uri="{FF2B5EF4-FFF2-40B4-BE49-F238E27FC236}">
                  <a16:creationId xmlns:a16="http://schemas.microsoft.com/office/drawing/2014/main" id="{27DEF712-F765-DE46-8862-D07B912EC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6" y="3493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42" name="Oval 44">
              <a:extLst>
                <a:ext uri="{FF2B5EF4-FFF2-40B4-BE49-F238E27FC236}">
                  <a16:creationId xmlns:a16="http://schemas.microsoft.com/office/drawing/2014/main" id="{9D2D0E6B-E0BF-7246-AE56-B8ABF15FB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6" y="3602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43" name="Oval 45">
              <a:extLst>
                <a:ext uri="{FF2B5EF4-FFF2-40B4-BE49-F238E27FC236}">
                  <a16:creationId xmlns:a16="http://schemas.microsoft.com/office/drawing/2014/main" id="{BC01650F-806A-524E-9879-7D6821039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6" y="3711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44" name="Oval 46">
              <a:extLst>
                <a:ext uri="{FF2B5EF4-FFF2-40B4-BE49-F238E27FC236}">
                  <a16:creationId xmlns:a16="http://schemas.microsoft.com/office/drawing/2014/main" id="{D28AF29F-B2A0-CE4B-96CA-FD15B232B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6" y="3820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45" name="Oval 47">
              <a:extLst>
                <a:ext uri="{FF2B5EF4-FFF2-40B4-BE49-F238E27FC236}">
                  <a16:creationId xmlns:a16="http://schemas.microsoft.com/office/drawing/2014/main" id="{B8E86558-BD93-F441-AFCE-AAACBF26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6" y="3929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46" name="Oval 48">
              <a:extLst>
                <a:ext uri="{FF2B5EF4-FFF2-40B4-BE49-F238E27FC236}">
                  <a16:creationId xmlns:a16="http://schemas.microsoft.com/office/drawing/2014/main" id="{A427E393-6BCD-654C-81B2-09121B618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6" y="4038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47" name="Oval 49">
              <a:extLst>
                <a:ext uri="{FF2B5EF4-FFF2-40B4-BE49-F238E27FC236}">
                  <a16:creationId xmlns:a16="http://schemas.microsoft.com/office/drawing/2014/main" id="{E91E5B33-9E85-5A4B-9E6B-52E48FE00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6" y="3057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48" name="Oval 50">
              <a:extLst>
                <a:ext uri="{FF2B5EF4-FFF2-40B4-BE49-F238E27FC236}">
                  <a16:creationId xmlns:a16="http://schemas.microsoft.com/office/drawing/2014/main" id="{14580EEF-1AFE-D34F-A4BA-9DC01F9DE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6" y="3279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49" name="Oval 51">
              <a:extLst>
                <a:ext uri="{FF2B5EF4-FFF2-40B4-BE49-F238E27FC236}">
                  <a16:creationId xmlns:a16="http://schemas.microsoft.com/office/drawing/2014/main" id="{93177584-1DEF-0244-905F-CD0C192DD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" y="2952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50" name="Oval 52">
              <a:extLst>
                <a:ext uri="{FF2B5EF4-FFF2-40B4-BE49-F238E27FC236}">
                  <a16:creationId xmlns:a16="http://schemas.microsoft.com/office/drawing/2014/main" id="{3CDF2F84-1E88-2C48-8516-6E337D8E5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" y="3161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51" name="Oval 53">
              <a:extLst>
                <a:ext uri="{FF2B5EF4-FFF2-40B4-BE49-F238E27FC236}">
                  <a16:creationId xmlns:a16="http://schemas.microsoft.com/office/drawing/2014/main" id="{B4D14EB7-4D4E-6D41-BB11-C27C6B74C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" y="3379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52" name="Oval 54">
              <a:extLst>
                <a:ext uri="{FF2B5EF4-FFF2-40B4-BE49-F238E27FC236}">
                  <a16:creationId xmlns:a16="http://schemas.microsoft.com/office/drawing/2014/main" id="{3F4CE146-63D2-DB49-A70D-4050F78A4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" y="3488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53" name="Oval 55">
              <a:extLst>
                <a:ext uri="{FF2B5EF4-FFF2-40B4-BE49-F238E27FC236}">
                  <a16:creationId xmlns:a16="http://schemas.microsoft.com/office/drawing/2014/main" id="{C7380464-C83C-984B-B923-2998A9386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" y="3597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54" name="Oval 56">
              <a:extLst>
                <a:ext uri="{FF2B5EF4-FFF2-40B4-BE49-F238E27FC236}">
                  <a16:creationId xmlns:a16="http://schemas.microsoft.com/office/drawing/2014/main" id="{A2C9C288-64BF-4147-8636-2D59AB017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" y="3706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55" name="Oval 57">
              <a:extLst>
                <a:ext uri="{FF2B5EF4-FFF2-40B4-BE49-F238E27FC236}">
                  <a16:creationId xmlns:a16="http://schemas.microsoft.com/office/drawing/2014/main" id="{42BD7B69-66CA-8C48-90C7-38DD5B48F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" y="3815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56" name="Oval 58">
              <a:extLst>
                <a:ext uri="{FF2B5EF4-FFF2-40B4-BE49-F238E27FC236}">
                  <a16:creationId xmlns:a16="http://schemas.microsoft.com/office/drawing/2014/main" id="{EC4DED38-C3F4-D644-BB36-228C414A4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" y="3924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57" name="Oval 59">
              <a:extLst>
                <a:ext uri="{FF2B5EF4-FFF2-40B4-BE49-F238E27FC236}">
                  <a16:creationId xmlns:a16="http://schemas.microsoft.com/office/drawing/2014/main" id="{19AA5B89-8FB4-1743-A57E-EA64B36FB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" y="4033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58" name="Oval 60">
              <a:extLst>
                <a:ext uri="{FF2B5EF4-FFF2-40B4-BE49-F238E27FC236}">
                  <a16:creationId xmlns:a16="http://schemas.microsoft.com/office/drawing/2014/main" id="{05F58016-5E9D-F349-BE4C-09E08B8CA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" y="3052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59" name="Oval 61">
              <a:extLst>
                <a:ext uri="{FF2B5EF4-FFF2-40B4-BE49-F238E27FC236}">
                  <a16:creationId xmlns:a16="http://schemas.microsoft.com/office/drawing/2014/main" id="{3302D246-FB6E-944F-B73B-D03F8706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" y="3275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60" name="Oval 62">
              <a:extLst>
                <a:ext uri="{FF2B5EF4-FFF2-40B4-BE49-F238E27FC236}">
                  <a16:creationId xmlns:a16="http://schemas.microsoft.com/office/drawing/2014/main" id="{6212DAC5-39B4-3448-9A56-CA010D6A7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2948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61" name="Oval 63">
              <a:extLst>
                <a:ext uri="{FF2B5EF4-FFF2-40B4-BE49-F238E27FC236}">
                  <a16:creationId xmlns:a16="http://schemas.microsoft.com/office/drawing/2014/main" id="{DDA5AB79-D0CF-A449-B266-D870C2650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157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62" name="Oval 64">
              <a:extLst>
                <a:ext uri="{FF2B5EF4-FFF2-40B4-BE49-F238E27FC236}">
                  <a16:creationId xmlns:a16="http://schemas.microsoft.com/office/drawing/2014/main" id="{36B9559E-80D9-2C4E-AE97-2DE73475E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375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63" name="Oval 65">
              <a:extLst>
                <a:ext uri="{FF2B5EF4-FFF2-40B4-BE49-F238E27FC236}">
                  <a16:creationId xmlns:a16="http://schemas.microsoft.com/office/drawing/2014/main" id="{EE6F7A5D-EC55-3E48-8C50-5C9AD09A1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484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64" name="Oval 66">
              <a:extLst>
                <a:ext uri="{FF2B5EF4-FFF2-40B4-BE49-F238E27FC236}">
                  <a16:creationId xmlns:a16="http://schemas.microsoft.com/office/drawing/2014/main" id="{0E116B2F-D6D1-0A45-BE01-9B4909C6D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593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65" name="Oval 67">
              <a:extLst>
                <a:ext uri="{FF2B5EF4-FFF2-40B4-BE49-F238E27FC236}">
                  <a16:creationId xmlns:a16="http://schemas.microsoft.com/office/drawing/2014/main" id="{B7CAE8CD-1DAD-4040-8041-0CB28F935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702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66" name="Oval 68">
              <a:extLst>
                <a:ext uri="{FF2B5EF4-FFF2-40B4-BE49-F238E27FC236}">
                  <a16:creationId xmlns:a16="http://schemas.microsoft.com/office/drawing/2014/main" id="{8D654331-349A-F341-AE47-F00B081DC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811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67" name="Oval 69">
              <a:extLst>
                <a:ext uri="{FF2B5EF4-FFF2-40B4-BE49-F238E27FC236}">
                  <a16:creationId xmlns:a16="http://schemas.microsoft.com/office/drawing/2014/main" id="{6E75AD14-2943-F448-8ED3-708CC1B3E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920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68" name="Oval 70">
              <a:extLst>
                <a:ext uri="{FF2B5EF4-FFF2-40B4-BE49-F238E27FC236}">
                  <a16:creationId xmlns:a16="http://schemas.microsoft.com/office/drawing/2014/main" id="{D6D1DDC5-1236-AF41-8432-78B04B1AB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4029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69" name="Oval 71">
              <a:extLst>
                <a:ext uri="{FF2B5EF4-FFF2-40B4-BE49-F238E27FC236}">
                  <a16:creationId xmlns:a16="http://schemas.microsoft.com/office/drawing/2014/main" id="{028E073B-3B64-A24F-AE73-6C9DC5AC7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048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70" name="Oval 72">
              <a:extLst>
                <a:ext uri="{FF2B5EF4-FFF2-40B4-BE49-F238E27FC236}">
                  <a16:creationId xmlns:a16="http://schemas.microsoft.com/office/drawing/2014/main" id="{30EF7373-4CDD-7948-912C-E27331E8B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270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71" name="Oval 73">
              <a:extLst>
                <a:ext uri="{FF2B5EF4-FFF2-40B4-BE49-F238E27FC236}">
                  <a16:creationId xmlns:a16="http://schemas.microsoft.com/office/drawing/2014/main" id="{E19D06DD-15EE-6F4D-9793-D15E87E0A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" y="2943"/>
              <a:ext cx="53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72" name="Oval 74">
              <a:extLst>
                <a:ext uri="{FF2B5EF4-FFF2-40B4-BE49-F238E27FC236}">
                  <a16:creationId xmlns:a16="http://schemas.microsoft.com/office/drawing/2014/main" id="{03D624F2-F2ED-1F4D-B145-58E0CA165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" y="3152"/>
              <a:ext cx="53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73" name="Oval 75">
              <a:extLst>
                <a:ext uri="{FF2B5EF4-FFF2-40B4-BE49-F238E27FC236}">
                  <a16:creationId xmlns:a16="http://schemas.microsoft.com/office/drawing/2014/main" id="{1FCB13E5-FFE4-4240-AF60-1296976A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" y="3370"/>
              <a:ext cx="53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74" name="Oval 76">
              <a:extLst>
                <a:ext uri="{FF2B5EF4-FFF2-40B4-BE49-F238E27FC236}">
                  <a16:creationId xmlns:a16="http://schemas.microsoft.com/office/drawing/2014/main" id="{CD578F5A-9B51-CD43-930A-28C75FD3A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" y="3479"/>
              <a:ext cx="53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75" name="Oval 77">
              <a:extLst>
                <a:ext uri="{FF2B5EF4-FFF2-40B4-BE49-F238E27FC236}">
                  <a16:creationId xmlns:a16="http://schemas.microsoft.com/office/drawing/2014/main" id="{A3F64CDE-041E-2A47-8416-DE609FBE8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" y="3588"/>
              <a:ext cx="53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76" name="Oval 78">
              <a:extLst>
                <a:ext uri="{FF2B5EF4-FFF2-40B4-BE49-F238E27FC236}">
                  <a16:creationId xmlns:a16="http://schemas.microsoft.com/office/drawing/2014/main" id="{C0B9DD3A-3B03-0E45-9927-E555C72C4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" y="3697"/>
              <a:ext cx="53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77" name="Oval 79">
              <a:extLst>
                <a:ext uri="{FF2B5EF4-FFF2-40B4-BE49-F238E27FC236}">
                  <a16:creationId xmlns:a16="http://schemas.microsoft.com/office/drawing/2014/main" id="{2D627E12-8426-E147-903D-EBEE5621D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" y="3806"/>
              <a:ext cx="53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78" name="Oval 80">
              <a:extLst>
                <a:ext uri="{FF2B5EF4-FFF2-40B4-BE49-F238E27FC236}">
                  <a16:creationId xmlns:a16="http://schemas.microsoft.com/office/drawing/2014/main" id="{C0CF1A9E-E695-B741-85E8-2F2AC98B1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" y="3915"/>
              <a:ext cx="53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79" name="Oval 81">
              <a:extLst>
                <a:ext uri="{FF2B5EF4-FFF2-40B4-BE49-F238E27FC236}">
                  <a16:creationId xmlns:a16="http://schemas.microsoft.com/office/drawing/2014/main" id="{A55B06A2-5E75-7644-ADD2-182F18DF6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" y="4024"/>
              <a:ext cx="53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80" name="Oval 82">
              <a:extLst>
                <a:ext uri="{FF2B5EF4-FFF2-40B4-BE49-F238E27FC236}">
                  <a16:creationId xmlns:a16="http://schemas.microsoft.com/office/drawing/2014/main" id="{7C15741E-91ED-DC43-B27D-CC1D03584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" y="3043"/>
              <a:ext cx="53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81" name="Oval 83">
              <a:extLst>
                <a:ext uri="{FF2B5EF4-FFF2-40B4-BE49-F238E27FC236}">
                  <a16:creationId xmlns:a16="http://schemas.microsoft.com/office/drawing/2014/main" id="{9F47CCEB-1E7B-F948-9EFA-3BA14A12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" y="3266"/>
              <a:ext cx="53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82" name="Oval 84">
              <a:extLst>
                <a:ext uri="{FF2B5EF4-FFF2-40B4-BE49-F238E27FC236}">
                  <a16:creationId xmlns:a16="http://schemas.microsoft.com/office/drawing/2014/main" id="{C64C093F-B3AC-9848-A419-B0508ECC1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" y="2939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83" name="Oval 85">
              <a:extLst>
                <a:ext uri="{FF2B5EF4-FFF2-40B4-BE49-F238E27FC236}">
                  <a16:creationId xmlns:a16="http://schemas.microsoft.com/office/drawing/2014/main" id="{95A5448E-B3B1-CD40-879E-B95D08DB4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" y="3148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84" name="Oval 86">
              <a:extLst>
                <a:ext uri="{FF2B5EF4-FFF2-40B4-BE49-F238E27FC236}">
                  <a16:creationId xmlns:a16="http://schemas.microsoft.com/office/drawing/2014/main" id="{FB8C9E2F-03F5-A047-ACE9-E9361FC3E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" y="3366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85" name="Oval 87">
              <a:extLst>
                <a:ext uri="{FF2B5EF4-FFF2-40B4-BE49-F238E27FC236}">
                  <a16:creationId xmlns:a16="http://schemas.microsoft.com/office/drawing/2014/main" id="{DC8416C8-4FC2-DA46-A216-D97FCE6BE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" y="3475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86" name="Oval 88">
              <a:extLst>
                <a:ext uri="{FF2B5EF4-FFF2-40B4-BE49-F238E27FC236}">
                  <a16:creationId xmlns:a16="http://schemas.microsoft.com/office/drawing/2014/main" id="{1DE1EE45-0EDB-7149-B6B7-6B1D230FB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" y="3584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87" name="Oval 89">
              <a:extLst>
                <a:ext uri="{FF2B5EF4-FFF2-40B4-BE49-F238E27FC236}">
                  <a16:creationId xmlns:a16="http://schemas.microsoft.com/office/drawing/2014/main" id="{F9F9C285-E0F2-B04F-B6E0-256AA2977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" y="3693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88" name="Oval 90">
              <a:extLst>
                <a:ext uri="{FF2B5EF4-FFF2-40B4-BE49-F238E27FC236}">
                  <a16:creationId xmlns:a16="http://schemas.microsoft.com/office/drawing/2014/main" id="{0E5556BF-F67E-0946-926B-DE6488425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" y="3802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89" name="Oval 91">
              <a:extLst>
                <a:ext uri="{FF2B5EF4-FFF2-40B4-BE49-F238E27FC236}">
                  <a16:creationId xmlns:a16="http://schemas.microsoft.com/office/drawing/2014/main" id="{6B3EF625-3121-8047-957F-EB2449866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" y="3911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90" name="Oval 92">
              <a:extLst>
                <a:ext uri="{FF2B5EF4-FFF2-40B4-BE49-F238E27FC236}">
                  <a16:creationId xmlns:a16="http://schemas.microsoft.com/office/drawing/2014/main" id="{37E7FE32-CAB8-9348-AA90-25A970F79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" y="4020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91" name="Oval 93">
              <a:extLst>
                <a:ext uri="{FF2B5EF4-FFF2-40B4-BE49-F238E27FC236}">
                  <a16:creationId xmlns:a16="http://schemas.microsoft.com/office/drawing/2014/main" id="{A65F5B39-0E8C-194F-8916-AC25CA322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" y="3038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92" name="Oval 94">
              <a:extLst>
                <a:ext uri="{FF2B5EF4-FFF2-40B4-BE49-F238E27FC236}">
                  <a16:creationId xmlns:a16="http://schemas.microsoft.com/office/drawing/2014/main" id="{EABB9A2A-9034-1447-AFFA-9299393F5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" y="3261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93" name="Oval 95">
              <a:extLst>
                <a:ext uri="{FF2B5EF4-FFF2-40B4-BE49-F238E27FC236}">
                  <a16:creationId xmlns:a16="http://schemas.microsoft.com/office/drawing/2014/main" id="{15D3AC25-6435-E048-A37C-5D19B68FA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" y="2934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94" name="Oval 96">
              <a:extLst>
                <a:ext uri="{FF2B5EF4-FFF2-40B4-BE49-F238E27FC236}">
                  <a16:creationId xmlns:a16="http://schemas.microsoft.com/office/drawing/2014/main" id="{AE6E5453-28A3-F24C-BF93-3901F726C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" y="3143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95" name="Oval 97">
              <a:extLst>
                <a:ext uri="{FF2B5EF4-FFF2-40B4-BE49-F238E27FC236}">
                  <a16:creationId xmlns:a16="http://schemas.microsoft.com/office/drawing/2014/main" id="{49C03978-44FA-DB48-9BC7-E58D35EB2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" y="3361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96" name="Oval 98">
              <a:extLst>
                <a:ext uri="{FF2B5EF4-FFF2-40B4-BE49-F238E27FC236}">
                  <a16:creationId xmlns:a16="http://schemas.microsoft.com/office/drawing/2014/main" id="{7BBB3975-CB44-7645-A933-8CE1767F1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" y="3470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97" name="Oval 99">
              <a:extLst>
                <a:ext uri="{FF2B5EF4-FFF2-40B4-BE49-F238E27FC236}">
                  <a16:creationId xmlns:a16="http://schemas.microsoft.com/office/drawing/2014/main" id="{C34E0C3E-1133-A84E-BEF6-619D13927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" y="3579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98" name="Oval 100">
              <a:extLst>
                <a:ext uri="{FF2B5EF4-FFF2-40B4-BE49-F238E27FC236}">
                  <a16:creationId xmlns:a16="http://schemas.microsoft.com/office/drawing/2014/main" id="{86DC7092-0C35-FD4F-B71E-4D1F75B5D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" y="3688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199" name="Oval 101">
              <a:extLst>
                <a:ext uri="{FF2B5EF4-FFF2-40B4-BE49-F238E27FC236}">
                  <a16:creationId xmlns:a16="http://schemas.microsoft.com/office/drawing/2014/main" id="{9926C083-2464-DC48-9277-3CF6D0A11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" y="3797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200" name="Oval 102">
              <a:extLst>
                <a:ext uri="{FF2B5EF4-FFF2-40B4-BE49-F238E27FC236}">
                  <a16:creationId xmlns:a16="http://schemas.microsoft.com/office/drawing/2014/main" id="{5AABDF98-D6F8-B446-8039-4F1564D79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" y="3906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201" name="Oval 103">
              <a:extLst>
                <a:ext uri="{FF2B5EF4-FFF2-40B4-BE49-F238E27FC236}">
                  <a16:creationId xmlns:a16="http://schemas.microsoft.com/office/drawing/2014/main" id="{7FBB24B1-9EE5-BB4E-AE66-69FAB339E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" y="4015"/>
              <a:ext cx="54" cy="55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202" name="Oval 104">
              <a:extLst>
                <a:ext uri="{FF2B5EF4-FFF2-40B4-BE49-F238E27FC236}">
                  <a16:creationId xmlns:a16="http://schemas.microsoft.com/office/drawing/2014/main" id="{7EDBB350-CBDB-E548-AE79-CC9F4B59A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" y="3034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  <p:sp>
          <p:nvSpPr>
            <p:cNvPr id="132203" name="Oval 105">
              <a:extLst>
                <a:ext uri="{FF2B5EF4-FFF2-40B4-BE49-F238E27FC236}">
                  <a16:creationId xmlns:a16="http://schemas.microsoft.com/office/drawing/2014/main" id="{4E376CB1-6463-CC4C-B7C1-996A492E8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" y="3257"/>
              <a:ext cx="54" cy="54"/>
            </a:xfrm>
            <a:prstGeom prst="ellipse">
              <a:avLst/>
            </a:prstGeom>
            <a:solidFill>
              <a:srgbClr val="F0FC0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FFCC00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en-US" altLang="en-US">
                <a:latin typeface="GE Inspir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6652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 hidden="1">
            <a:extLst>
              <a:ext uri="{FF2B5EF4-FFF2-40B4-BE49-F238E27FC236}">
                <a16:creationId xmlns:a16="http://schemas.microsoft.com/office/drawing/2014/main" id="{86293165-1902-3E43-8CE0-F2100BE5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850"/>
            <a:ext cx="8305800" cy="1143000"/>
          </a:xfrm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pic>
        <p:nvPicPr>
          <p:cNvPr id="133123" name="Picture 2">
            <a:extLst>
              <a:ext uri="{FF2B5EF4-FFF2-40B4-BE49-F238E27FC236}">
                <a16:creationId xmlns:a16="http://schemas.microsoft.com/office/drawing/2014/main" id="{DDA145FA-1C48-B443-B9E1-D90046BB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6667" r="10834" b="25555"/>
          <a:stretch>
            <a:fillRect/>
          </a:stretch>
        </p:blipFill>
        <p:spPr bwMode="auto">
          <a:xfrm>
            <a:off x="457200" y="685800"/>
            <a:ext cx="85725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546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91" y="1119031"/>
            <a:ext cx="3464954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305" y="1396686"/>
            <a:ext cx="2430380" cy="4064628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Doppler Derived Diagnostic Indices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6512790" y="941148"/>
            <a:ext cx="2240924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536" y="4780992"/>
            <a:ext cx="409575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614" y="1526033"/>
            <a:ext cx="4393907" cy="39352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Resistivity Index (RI) – Measure of vascular resistance</a:t>
            </a:r>
          </a:p>
          <a:p>
            <a:pPr>
              <a:lnSpc>
                <a:spcPct val="90000"/>
              </a:lnSpc>
              <a:buNone/>
            </a:pPr>
            <a:r>
              <a:rPr lang="en-US" sz="2200" dirty="0"/>
              <a:t>         RI = </a:t>
            </a:r>
            <a:r>
              <a:rPr lang="en-US" sz="2200" u="sng" dirty="0"/>
              <a:t>V max - V min</a:t>
            </a:r>
            <a:endParaRPr lang="en-US" sz="2200" u="sng" dirty="0">
              <a:cs typeface="Calibri"/>
            </a:endParaRPr>
          </a:p>
          <a:p>
            <a:pPr>
              <a:lnSpc>
                <a:spcPct val="90000"/>
              </a:lnSpc>
              <a:buNone/>
            </a:pPr>
            <a:r>
              <a:rPr lang="en-US" sz="2200" dirty="0"/>
              <a:t>                     V max</a:t>
            </a:r>
            <a:endParaRPr lang="en-US" sz="2200" dirty="0">
              <a:cs typeface="Calibri"/>
            </a:endParaRPr>
          </a:p>
          <a:p>
            <a:pPr>
              <a:lnSpc>
                <a:spcPct val="90000"/>
              </a:lnSpc>
              <a:buNone/>
            </a:pPr>
            <a:endParaRPr lang="en-US" sz="2200"/>
          </a:p>
          <a:p>
            <a:pPr>
              <a:lnSpc>
                <a:spcPct val="90000"/>
              </a:lnSpc>
            </a:pPr>
            <a:r>
              <a:rPr lang="en-US" sz="2200" dirty="0" err="1"/>
              <a:t>Pulsatility</a:t>
            </a:r>
            <a:r>
              <a:rPr lang="en-US" sz="2200" dirty="0"/>
              <a:t> Index (PI) –  Similar to RI</a:t>
            </a:r>
            <a:endParaRPr lang="en-US" sz="2200" dirty="0">
              <a:cs typeface="Calibri"/>
            </a:endParaRPr>
          </a:p>
          <a:p>
            <a:pPr>
              <a:lnSpc>
                <a:spcPct val="90000"/>
              </a:lnSpc>
              <a:buNone/>
            </a:pPr>
            <a:r>
              <a:rPr lang="en-US" sz="2200" dirty="0"/>
              <a:t>           PI = </a:t>
            </a:r>
            <a:r>
              <a:rPr lang="en-US" sz="2200" u="sng" dirty="0"/>
              <a:t>V max – V min</a:t>
            </a:r>
            <a:endParaRPr lang="en-US" sz="2200" u="sng" dirty="0">
              <a:cs typeface="Calibri"/>
            </a:endParaRPr>
          </a:p>
          <a:p>
            <a:pPr>
              <a:lnSpc>
                <a:spcPct val="90000"/>
              </a:lnSpc>
              <a:buNone/>
            </a:pPr>
            <a:r>
              <a:rPr lang="en-US" sz="2200" dirty="0"/>
              <a:t>                       V Mean</a:t>
            </a:r>
            <a:endParaRPr lang="en-US" sz="2200" dirty="0">
              <a:cs typeface="Calibri"/>
            </a:endParaRPr>
          </a:p>
          <a:p>
            <a:pPr>
              <a:lnSpc>
                <a:spcPct val="90000"/>
              </a:lnSpc>
              <a:buNone/>
            </a:pPr>
            <a:r>
              <a:rPr lang="en-US" sz="2200" dirty="0"/>
              <a:t>      </a:t>
            </a:r>
            <a:endParaRPr lang="en-US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97797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177" name="Rectangle 135176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2B1A9E53-BE5C-7743-A79C-0F58A1D8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69" y="238539"/>
            <a:ext cx="8285260" cy="1434415"/>
          </a:xfrm>
        </p:spPr>
        <p:txBody>
          <a:bodyPr anchor="b">
            <a:normAutofit/>
          </a:bodyPr>
          <a:lstStyle/>
          <a:p>
            <a:pPr eaLnBrk="1" hangingPunct="1"/>
            <a:r>
              <a:rPr lang="en-US" altLang="en-US" sz="4700"/>
              <a:t>Resistive Index</a:t>
            </a:r>
          </a:p>
        </p:txBody>
      </p:sp>
      <p:sp>
        <p:nvSpPr>
          <p:cNvPr id="135179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767709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960120 w 8229600"/>
              <a:gd name="connsiteY2" fmla="*/ 0 h 18288"/>
              <a:gd name="connsiteX3" fmla="*/ 1481328 w 8229600"/>
              <a:gd name="connsiteY3" fmla="*/ 0 h 18288"/>
              <a:gd name="connsiteX4" fmla="*/ 2167128 w 8229600"/>
              <a:gd name="connsiteY4" fmla="*/ 0 h 18288"/>
              <a:gd name="connsiteX5" fmla="*/ 2935224 w 8229600"/>
              <a:gd name="connsiteY5" fmla="*/ 0 h 18288"/>
              <a:gd name="connsiteX6" fmla="*/ 3785616 w 8229600"/>
              <a:gd name="connsiteY6" fmla="*/ 0 h 18288"/>
              <a:gd name="connsiteX7" fmla="*/ 4636008 w 8229600"/>
              <a:gd name="connsiteY7" fmla="*/ 0 h 18288"/>
              <a:gd name="connsiteX8" fmla="*/ 5239512 w 8229600"/>
              <a:gd name="connsiteY8" fmla="*/ 0 h 18288"/>
              <a:gd name="connsiteX9" fmla="*/ 6007608 w 8229600"/>
              <a:gd name="connsiteY9" fmla="*/ 0 h 18288"/>
              <a:gd name="connsiteX10" fmla="*/ 6693408 w 8229600"/>
              <a:gd name="connsiteY10" fmla="*/ 0 h 18288"/>
              <a:gd name="connsiteX11" fmla="*/ 7296912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626096 w 8229600"/>
              <a:gd name="connsiteY14" fmla="*/ 18288 h 18288"/>
              <a:gd name="connsiteX15" fmla="*/ 7022592 w 8229600"/>
              <a:gd name="connsiteY15" fmla="*/ 18288 h 18288"/>
              <a:gd name="connsiteX16" fmla="*/ 6172200 w 8229600"/>
              <a:gd name="connsiteY16" fmla="*/ 18288 h 18288"/>
              <a:gd name="connsiteX17" fmla="*/ 5650992 w 8229600"/>
              <a:gd name="connsiteY17" fmla="*/ 18288 h 18288"/>
              <a:gd name="connsiteX18" fmla="*/ 4882896 w 8229600"/>
              <a:gd name="connsiteY18" fmla="*/ 18288 h 18288"/>
              <a:gd name="connsiteX19" fmla="*/ 4443984 w 8229600"/>
              <a:gd name="connsiteY19" fmla="*/ 18288 h 18288"/>
              <a:gd name="connsiteX20" fmla="*/ 3758184 w 8229600"/>
              <a:gd name="connsiteY20" fmla="*/ 18288 h 18288"/>
              <a:gd name="connsiteX21" fmla="*/ 3236976 w 8229600"/>
              <a:gd name="connsiteY21" fmla="*/ 18288 h 18288"/>
              <a:gd name="connsiteX22" fmla="*/ 2386584 w 8229600"/>
              <a:gd name="connsiteY22" fmla="*/ 18288 h 18288"/>
              <a:gd name="connsiteX23" fmla="*/ 1947672 w 8229600"/>
              <a:gd name="connsiteY23" fmla="*/ 18288 h 18288"/>
              <a:gd name="connsiteX24" fmla="*/ 1261872 w 8229600"/>
              <a:gd name="connsiteY24" fmla="*/ 18288 h 18288"/>
              <a:gd name="connsiteX25" fmla="*/ 822960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w="8229600" h="18288" fill="none" stroke="0" extrusionOk="0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8229600"/>
                      <a:gd name="connsiteY0" fmla="*/ 0 h 18288"/>
                      <a:gd name="connsiteX1" fmla="*/ 521208 w 8229600"/>
                      <a:gd name="connsiteY1" fmla="*/ 0 h 18288"/>
                      <a:gd name="connsiteX2" fmla="*/ 1371600 w 8229600"/>
                      <a:gd name="connsiteY2" fmla="*/ 0 h 18288"/>
                      <a:gd name="connsiteX3" fmla="*/ 2221992 w 8229600"/>
                      <a:gd name="connsiteY3" fmla="*/ 0 h 18288"/>
                      <a:gd name="connsiteX4" fmla="*/ 3072384 w 8229600"/>
                      <a:gd name="connsiteY4" fmla="*/ 0 h 18288"/>
                      <a:gd name="connsiteX5" fmla="*/ 3511296 w 8229600"/>
                      <a:gd name="connsiteY5" fmla="*/ 0 h 18288"/>
                      <a:gd name="connsiteX6" fmla="*/ 4114800 w 8229600"/>
                      <a:gd name="connsiteY6" fmla="*/ 0 h 18288"/>
                      <a:gd name="connsiteX7" fmla="*/ 4553712 w 8229600"/>
                      <a:gd name="connsiteY7" fmla="*/ 0 h 18288"/>
                      <a:gd name="connsiteX8" fmla="*/ 5239512 w 8229600"/>
                      <a:gd name="connsiteY8" fmla="*/ 0 h 18288"/>
                      <a:gd name="connsiteX9" fmla="*/ 5843016 w 8229600"/>
                      <a:gd name="connsiteY9" fmla="*/ 0 h 18288"/>
                      <a:gd name="connsiteX10" fmla="*/ 6611112 w 8229600"/>
                      <a:gd name="connsiteY10" fmla="*/ 0 h 18288"/>
                      <a:gd name="connsiteX11" fmla="*/ 7461504 w 8229600"/>
                      <a:gd name="connsiteY11" fmla="*/ 0 h 18288"/>
                      <a:gd name="connsiteX12" fmla="*/ 8229600 w 8229600"/>
                      <a:gd name="connsiteY12" fmla="*/ 0 h 18288"/>
                      <a:gd name="connsiteX13" fmla="*/ 8229600 w 8229600"/>
                      <a:gd name="connsiteY13" fmla="*/ 18288 h 18288"/>
                      <a:gd name="connsiteX14" fmla="*/ 7461504 w 8229600"/>
                      <a:gd name="connsiteY14" fmla="*/ 18288 h 18288"/>
                      <a:gd name="connsiteX15" fmla="*/ 6940296 w 8229600"/>
                      <a:gd name="connsiteY15" fmla="*/ 18288 h 18288"/>
                      <a:gd name="connsiteX16" fmla="*/ 6419088 w 8229600"/>
                      <a:gd name="connsiteY16" fmla="*/ 18288 h 18288"/>
                      <a:gd name="connsiteX17" fmla="*/ 5650992 w 8229600"/>
                      <a:gd name="connsiteY17" fmla="*/ 18288 h 18288"/>
                      <a:gd name="connsiteX18" fmla="*/ 5129784 w 8229600"/>
                      <a:gd name="connsiteY18" fmla="*/ 18288 h 18288"/>
                      <a:gd name="connsiteX19" fmla="*/ 4690872 w 8229600"/>
                      <a:gd name="connsiteY19" fmla="*/ 18288 h 18288"/>
                      <a:gd name="connsiteX20" fmla="*/ 4087368 w 8229600"/>
                      <a:gd name="connsiteY20" fmla="*/ 18288 h 18288"/>
                      <a:gd name="connsiteX21" fmla="*/ 3401568 w 8229600"/>
                      <a:gd name="connsiteY21" fmla="*/ 18288 h 18288"/>
                      <a:gd name="connsiteX22" fmla="*/ 2798064 w 8229600"/>
                      <a:gd name="connsiteY22" fmla="*/ 18288 h 18288"/>
                      <a:gd name="connsiteX23" fmla="*/ 2276856 w 8229600"/>
                      <a:gd name="connsiteY23" fmla="*/ 18288 h 18288"/>
                      <a:gd name="connsiteX24" fmla="*/ 1426464 w 8229600"/>
                      <a:gd name="connsiteY24" fmla="*/ 18288 h 18288"/>
                      <a:gd name="connsiteX25" fmla="*/ 740664 w 8229600"/>
                      <a:gd name="connsiteY25" fmla="*/ 18288 h 18288"/>
                      <a:gd name="connsiteX26" fmla="*/ 0 w 8229600"/>
                      <a:gd name="connsiteY26" fmla="*/ 18288 h 18288"/>
                      <a:gd name="connsiteX27" fmla="*/ 0 w 8229600"/>
                      <a:gd name="connsiteY27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8229600" h="18288" fill="none" extrusionOk="0">
                        <a:moveTo>
                          <a:pt x="0" y="0"/>
                        </a:moveTo>
                        <a:cubicBezTo>
                          <a:pt x="227594" y="-4267"/>
                          <a:pt x="329693" y="13251"/>
                          <a:pt x="521208" y="0"/>
                        </a:cubicBezTo>
                        <a:cubicBezTo>
                          <a:pt x="712723" y="-13251"/>
                          <a:pt x="1137373" y="-13618"/>
                          <a:pt x="1371600" y="0"/>
                        </a:cubicBezTo>
                        <a:cubicBezTo>
                          <a:pt x="1605827" y="13618"/>
                          <a:pt x="1975382" y="-27374"/>
                          <a:pt x="2221992" y="0"/>
                        </a:cubicBezTo>
                        <a:cubicBezTo>
                          <a:pt x="2468602" y="27374"/>
                          <a:pt x="2863316" y="-20517"/>
                          <a:pt x="3072384" y="0"/>
                        </a:cubicBezTo>
                        <a:cubicBezTo>
                          <a:pt x="3281452" y="20517"/>
                          <a:pt x="3331438" y="10793"/>
                          <a:pt x="3511296" y="0"/>
                        </a:cubicBezTo>
                        <a:cubicBezTo>
                          <a:pt x="3691154" y="-10793"/>
                          <a:pt x="3906405" y="-29737"/>
                          <a:pt x="4114800" y="0"/>
                        </a:cubicBezTo>
                        <a:cubicBezTo>
                          <a:pt x="4323195" y="29737"/>
                          <a:pt x="4428852" y="-2234"/>
                          <a:pt x="4553712" y="0"/>
                        </a:cubicBezTo>
                        <a:cubicBezTo>
                          <a:pt x="4678572" y="2234"/>
                          <a:pt x="5065629" y="29368"/>
                          <a:pt x="5239512" y="0"/>
                        </a:cubicBezTo>
                        <a:cubicBezTo>
                          <a:pt x="5413395" y="-29368"/>
                          <a:pt x="5703888" y="11839"/>
                          <a:pt x="5843016" y="0"/>
                        </a:cubicBezTo>
                        <a:cubicBezTo>
                          <a:pt x="5982144" y="-11839"/>
                          <a:pt x="6260765" y="24719"/>
                          <a:pt x="6611112" y="0"/>
                        </a:cubicBezTo>
                        <a:cubicBezTo>
                          <a:pt x="6961459" y="-24719"/>
                          <a:pt x="7228293" y="32959"/>
                          <a:pt x="7461504" y="0"/>
                        </a:cubicBezTo>
                        <a:cubicBezTo>
                          <a:pt x="7694715" y="-32959"/>
                          <a:pt x="7990029" y="-3422"/>
                          <a:pt x="8229600" y="0"/>
                        </a:cubicBezTo>
                        <a:cubicBezTo>
                          <a:pt x="8228940" y="5812"/>
                          <a:pt x="8229447" y="9773"/>
                          <a:pt x="8229600" y="18288"/>
                        </a:cubicBezTo>
                        <a:cubicBezTo>
                          <a:pt x="7940706" y="-9293"/>
                          <a:pt x="7792584" y="-16009"/>
                          <a:pt x="7461504" y="18288"/>
                        </a:cubicBezTo>
                        <a:cubicBezTo>
                          <a:pt x="7130424" y="52585"/>
                          <a:pt x="7080072" y="43845"/>
                          <a:pt x="6940296" y="18288"/>
                        </a:cubicBezTo>
                        <a:cubicBezTo>
                          <a:pt x="6800520" y="-7269"/>
                          <a:pt x="6672872" y="26671"/>
                          <a:pt x="6419088" y="18288"/>
                        </a:cubicBezTo>
                        <a:cubicBezTo>
                          <a:pt x="6165304" y="9905"/>
                          <a:pt x="5869721" y="4987"/>
                          <a:pt x="5650992" y="18288"/>
                        </a:cubicBezTo>
                        <a:cubicBezTo>
                          <a:pt x="5432263" y="31589"/>
                          <a:pt x="5308310" y="3023"/>
                          <a:pt x="5129784" y="18288"/>
                        </a:cubicBezTo>
                        <a:cubicBezTo>
                          <a:pt x="4951258" y="33553"/>
                          <a:pt x="4799696" y="15357"/>
                          <a:pt x="4690872" y="18288"/>
                        </a:cubicBezTo>
                        <a:cubicBezTo>
                          <a:pt x="4582048" y="21219"/>
                          <a:pt x="4311124" y="-7836"/>
                          <a:pt x="4087368" y="18288"/>
                        </a:cubicBezTo>
                        <a:cubicBezTo>
                          <a:pt x="3863612" y="44412"/>
                          <a:pt x="3730288" y="13374"/>
                          <a:pt x="3401568" y="18288"/>
                        </a:cubicBezTo>
                        <a:cubicBezTo>
                          <a:pt x="3072848" y="23202"/>
                          <a:pt x="3020684" y="32425"/>
                          <a:pt x="2798064" y="18288"/>
                        </a:cubicBezTo>
                        <a:cubicBezTo>
                          <a:pt x="2575444" y="4151"/>
                          <a:pt x="2440915" y="-7352"/>
                          <a:pt x="2276856" y="18288"/>
                        </a:cubicBezTo>
                        <a:cubicBezTo>
                          <a:pt x="2112797" y="43928"/>
                          <a:pt x="1726502" y="-9560"/>
                          <a:pt x="1426464" y="18288"/>
                        </a:cubicBezTo>
                        <a:cubicBezTo>
                          <a:pt x="1126426" y="46136"/>
                          <a:pt x="992925" y="21016"/>
                          <a:pt x="740664" y="18288"/>
                        </a:cubicBezTo>
                        <a:cubicBezTo>
                          <a:pt x="488403" y="15560"/>
                          <a:pt x="195650" y="-16061"/>
                          <a:pt x="0" y="18288"/>
                        </a:cubicBezTo>
                        <a:cubicBezTo>
                          <a:pt x="348" y="9455"/>
                          <a:pt x="654" y="3983"/>
                          <a:pt x="0" y="0"/>
                        </a:cubicBezTo>
                        <a:close/>
                      </a:path>
                      <a:path w="8229600" h="18288" stroke="0" extrusionOk="0">
                        <a:moveTo>
                          <a:pt x="0" y="0"/>
                        </a:moveTo>
                        <a:cubicBezTo>
                          <a:pt x="259263" y="-9445"/>
                          <a:pt x="404731" y="4427"/>
                          <a:pt x="521208" y="0"/>
                        </a:cubicBezTo>
                        <a:cubicBezTo>
                          <a:pt x="637685" y="-4427"/>
                          <a:pt x="839187" y="564"/>
                          <a:pt x="960120" y="0"/>
                        </a:cubicBezTo>
                        <a:cubicBezTo>
                          <a:pt x="1081053" y="-564"/>
                          <a:pt x="1313469" y="-16481"/>
                          <a:pt x="1481328" y="0"/>
                        </a:cubicBezTo>
                        <a:cubicBezTo>
                          <a:pt x="1649187" y="16481"/>
                          <a:pt x="1885247" y="26161"/>
                          <a:pt x="2167128" y="0"/>
                        </a:cubicBezTo>
                        <a:cubicBezTo>
                          <a:pt x="2449009" y="-26161"/>
                          <a:pt x="2761875" y="-22202"/>
                          <a:pt x="2935224" y="0"/>
                        </a:cubicBezTo>
                        <a:cubicBezTo>
                          <a:pt x="3108573" y="22202"/>
                          <a:pt x="3540687" y="-2863"/>
                          <a:pt x="3785616" y="0"/>
                        </a:cubicBezTo>
                        <a:cubicBezTo>
                          <a:pt x="4030545" y="2863"/>
                          <a:pt x="4280774" y="-12442"/>
                          <a:pt x="4636008" y="0"/>
                        </a:cubicBezTo>
                        <a:cubicBezTo>
                          <a:pt x="4991242" y="12442"/>
                          <a:pt x="5025483" y="16914"/>
                          <a:pt x="5239512" y="0"/>
                        </a:cubicBezTo>
                        <a:cubicBezTo>
                          <a:pt x="5453541" y="-16914"/>
                          <a:pt x="5754008" y="16592"/>
                          <a:pt x="6007608" y="0"/>
                        </a:cubicBezTo>
                        <a:cubicBezTo>
                          <a:pt x="6261208" y="-16592"/>
                          <a:pt x="6407957" y="-11909"/>
                          <a:pt x="6693408" y="0"/>
                        </a:cubicBezTo>
                        <a:cubicBezTo>
                          <a:pt x="6978859" y="11909"/>
                          <a:pt x="7015437" y="-20890"/>
                          <a:pt x="7296912" y="0"/>
                        </a:cubicBezTo>
                        <a:cubicBezTo>
                          <a:pt x="7578387" y="20890"/>
                          <a:pt x="7859622" y="46406"/>
                          <a:pt x="8229600" y="0"/>
                        </a:cubicBezTo>
                        <a:cubicBezTo>
                          <a:pt x="8230508" y="6337"/>
                          <a:pt x="8228722" y="11778"/>
                          <a:pt x="8229600" y="18288"/>
                        </a:cubicBezTo>
                        <a:cubicBezTo>
                          <a:pt x="8075287" y="35054"/>
                          <a:pt x="7821366" y="21850"/>
                          <a:pt x="7626096" y="18288"/>
                        </a:cubicBezTo>
                        <a:cubicBezTo>
                          <a:pt x="7430826" y="14726"/>
                          <a:pt x="7320004" y="-9669"/>
                          <a:pt x="7022592" y="18288"/>
                        </a:cubicBezTo>
                        <a:cubicBezTo>
                          <a:pt x="6725180" y="46245"/>
                          <a:pt x="6348804" y="-14025"/>
                          <a:pt x="6172200" y="18288"/>
                        </a:cubicBezTo>
                        <a:cubicBezTo>
                          <a:pt x="5995596" y="50601"/>
                          <a:pt x="5788102" y="22890"/>
                          <a:pt x="5650992" y="18288"/>
                        </a:cubicBezTo>
                        <a:cubicBezTo>
                          <a:pt x="5513882" y="13686"/>
                          <a:pt x="5198399" y="29121"/>
                          <a:pt x="4882896" y="18288"/>
                        </a:cubicBezTo>
                        <a:cubicBezTo>
                          <a:pt x="4567393" y="7455"/>
                          <a:pt x="4557008" y="26965"/>
                          <a:pt x="4443984" y="18288"/>
                        </a:cubicBezTo>
                        <a:cubicBezTo>
                          <a:pt x="4330960" y="9611"/>
                          <a:pt x="4061674" y="28891"/>
                          <a:pt x="3758184" y="18288"/>
                        </a:cubicBezTo>
                        <a:cubicBezTo>
                          <a:pt x="3454694" y="7685"/>
                          <a:pt x="3380392" y="19119"/>
                          <a:pt x="3236976" y="18288"/>
                        </a:cubicBezTo>
                        <a:cubicBezTo>
                          <a:pt x="3093560" y="17457"/>
                          <a:pt x="2632116" y="37607"/>
                          <a:pt x="2386584" y="18288"/>
                        </a:cubicBezTo>
                        <a:cubicBezTo>
                          <a:pt x="2141052" y="-1031"/>
                          <a:pt x="2110884" y="28777"/>
                          <a:pt x="1947672" y="18288"/>
                        </a:cubicBezTo>
                        <a:cubicBezTo>
                          <a:pt x="1784460" y="7799"/>
                          <a:pt x="1535467" y="461"/>
                          <a:pt x="1261872" y="18288"/>
                        </a:cubicBezTo>
                        <a:cubicBezTo>
                          <a:pt x="988277" y="36115"/>
                          <a:pt x="1021096" y="10375"/>
                          <a:pt x="822960" y="18288"/>
                        </a:cubicBezTo>
                        <a:cubicBezTo>
                          <a:pt x="624824" y="26201"/>
                          <a:pt x="298309" y="1283"/>
                          <a:pt x="0" y="18288"/>
                        </a:cubicBezTo>
                        <a:cubicBezTo>
                          <a:pt x="-633" y="12278"/>
                          <a:pt x="-757" y="58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172" name="Picture 4">
            <a:extLst>
              <a:ext uri="{FF2B5EF4-FFF2-40B4-BE49-F238E27FC236}">
                <a16:creationId xmlns:a16="http://schemas.microsoft.com/office/drawing/2014/main" id="{67CB0D8A-92C9-AA4F-9928-F4C606C83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" r="25585" b="-1"/>
          <a:stretch/>
        </p:blipFill>
        <p:spPr bwMode="auto">
          <a:xfrm>
            <a:off x="429369" y="2002056"/>
            <a:ext cx="2957886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1" name="Rectangle 3">
            <a:extLst>
              <a:ext uri="{FF2B5EF4-FFF2-40B4-BE49-F238E27FC236}">
                <a16:creationId xmlns:a16="http://schemas.microsoft.com/office/drawing/2014/main" id="{931C8CA0-8732-4243-82CF-C93814F0E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466" y="2071316"/>
            <a:ext cx="5035164" cy="4114800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en-US" sz="1900"/>
              <a:t>This is a quantitative, Doppler-derived measurement of </a:t>
            </a:r>
            <a:r>
              <a:rPr lang="en-US" altLang="en-US" sz="1900" b="1"/>
              <a:t>vascular resistance </a:t>
            </a:r>
            <a:r>
              <a:rPr lang="en-US" altLang="en-US" sz="1900"/>
              <a:t>of a segment in the arterial system. </a:t>
            </a:r>
          </a:p>
          <a:p>
            <a:pPr eaLnBrk="1" hangingPunct="1"/>
            <a:r>
              <a:rPr lang="en-US" altLang="en-US" sz="1900"/>
              <a:t>It is useful in diagnosing arterial stenosis.  </a:t>
            </a:r>
          </a:p>
          <a:p>
            <a:pPr eaLnBrk="1" hangingPunct="1"/>
            <a:r>
              <a:rPr lang="en-US" altLang="en-US" sz="1900"/>
              <a:t>It is a ratio and therefore has no units.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1900"/>
              <a:t>RI = </a:t>
            </a:r>
            <a:r>
              <a:rPr lang="en-US" altLang="en-US" sz="1900" u="sng"/>
              <a:t>Max Velocity – Min Velocity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1900"/>
              <a:t>			Max Velocity</a:t>
            </a:r>
          </a:p>
        </p:txBody>
      </p:sp>
    </p:spTree>
    <p:extLst>
      <p:ext uri="{BB962C8B-B14F-4D97-AF65-F5344CB8AC3E}">
        <p14:creationId xmlns:p14="http://schemas.microsoft.com/office/powerpoint/2010/main" val="14145341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201" name="Rectangle 136200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5441E29F-9E21-9C41-A5AA-A28A4CA90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69" y="238539"/>
            <a:ext cx="8285260" cy="1434415"/>
          </a:xfrm>
        </p:spPr>
        <p:txBody>
          <a:bodyPr anchor="b">
            <a:normAutofit/>
          </a:bodyPr>
          <a:lstStyle/>
          <a:p>
            <a:pPr eaLnBrk="1" hangingPunct="1"/>
            <a:r>
              <a:rPr lang="en-US" altLang="en-US" sz="4700"/>
              <a:t>Pulsatility Index</a:t>
            </a:r>
          </a:p>
        </p:txBody>
      </p:sp>
      <p:sp>
        <p:nvSpPr>
          <p:cNvPr id="136203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767709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960120 w 8229600"/>
              <a:gd name="connsiteY2" fmla="*/ 0 h 18288"/>
              <a:gd name="connsiteX3" fmla="*/ 1481328 w 8229600"/>
              <a:gd name="connsiteY3" fmla="*/ 0 h 18288"/>
              <a:gd name="connsiteX4" fmla="*/ 2167128 w 8229600"/>
              <a:gd name="connsiteY4" fmla="*/ 0 h 18288"/>
              <a:gd name="connsiteX5" fmla="*/ 2935224 w 8229600"/>
              <a:gd name="connsiteY5" fmla="*/ 0 h 18288"/>
              <a:gd name="connsiteX6" fmla="*/ 3785616 w 8229600"/>
              <a:gd name="connsiteY6" fmla="*/ 0 h 18288"/>
              <a:gd name="connsiteX7" fmla="*/ 4636008 w 8229600"/>
              <a:gd name="connsiteY7" fmla="*/ 0 h 18288"/>
              <a:gd name="connsiteX8" fmla="*/ 5239512 w 8229600"/>
              <a:gd name="connsiteY8" fmla="*/ 0 h 18288"/>
              <a:gd name="connsiteX9" fmla="*/ 6007608 w 8229600"/>
              <a:gd name="connsiteY9" fmla="*/ 0 h 18288"/>
              <a:gd name="connsiteX10" fmla="*/ 6693408 w 8229600"/>
              <a:gd name="connsiteY10" fmla="*/ 0 h 18288"/>
              <a:gd name="connsiteX11" fmla="*/ 7296912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626096 w 8229600"/>
              <a:gd name="connsiteY14" fmla="*/ 18288 h 18288"/>
              <a:gd name="connsiteX15" fmla="*/ 7022592 w 8229600"/>
              <a:gd name="connsiteY15" fmla="*/ 18288 h 18288"/>
              <a:gd name="connsiteX16" fmla="*/ 6172200 w 8229600"/>
              <a:gd name="connsiteY16" fmla="*/ 18288 h 18288"/>
              <a:gd name="connsiteX17" fmla="*/ 5650992 w 8229600"/>
              <a:gd name="connsiteY17" fmla="*/ 18288 h 18288"/>
              <a:gd name="connsiteX18" fmla="*/ 4882896 w 8229600"/>
              <a:gd name="connsiteY18" fmla="*/ 18288 h 18288"/>
              <a:gd name="connsiteX19" fmla="*/ 4443984 w 8229600"/>
              <a:gd name="connsiteY19" fmla="*/ 18288 h 18288"/>
              <a:gd name="connsiteX20" fmla="*/ 3758184 w 8229600"/>
              <a:gd name="connsiteY20" fmla="*/ 18288 h 18288"/>
              <a:gd name="connsiteX21" fmla="*/ 3236976 w 8229600"/>
              <a:gd name="connsiteY21" fmla="*/ 18288 h 18288"/>
              <a:gd name="connsiteX22" fmla="*/ 2386584 w 8229600"/>
              <a:gd name="connsiteY22" fmla="*/ 18288 h 18288"/>
              <a:gd name="connsiteX23" fmla="*/ 1947672 w 8229600"/>
              <a:gd name="connsiteY23" fmla="*/ 18288 h 18288"/>
              <a:gd name="connsiteX24" fmla="*/ 1261872 w 8229600"/>
              <a:gd name="connsiteY24" fmla="*/ 18288 h 18288"/>
              <a:gd name="connsiteX25" fmla="*/ 822960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w="8229600" h="18288" fill="none" stroke="0" extrusionOk="0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8229600"/>
                      <a:gd name="connsiteY0" fmla="*/ 0 h 18288"/>
                      <a:gd name="connsiteX1" fmla="*/ 521208 w 8229600"/>
                      <a:gd name="connsiteY1" fmla="*/ 0 h 18288"/>
                      <a:gd name="connsiteX2" fmla="*/ 1371600 w 8229600"/>
                      <a:gd name="connsiteY2" fmla="*/ 0 h 18288"/>
                      <a:gd name="connsiteX3" fmla="*/ 2221992 w 8229600"/>
                      <a:gd name="connsiteY3" fmla="*/ 0 h 18288"/>
                      <a:gd name="connsiteX4" fmla="*/ 3072384 w 8229600"/>
                      <a:gd name="connsiteY4" fmla="*/ 0 h 18288"/>
                      <a:gd name="connsiteX5" fmla="*/ 3511296 w 8229600"/>
                      <a:gd name="connsiteY5" fmla="*/ 0 h 18288"/>
                      <a:gd name="connsiteX6" fmla="*/ 4114800 w 8229600"/>
                      <a:gd name="connsiteY6" fmla="*/ 0 h 18288"/>
                      <a:gd name="connsiteX7" fmla="*/ 4553712 w 8229600"/>
                      <a:gd name="connsiteY7" fmla="*/ 0 h 18288"/>
                      <a:gd name="connsiteX8" fmla="*/ 5239512 w 8229600"/>
                      <a:gd name="connsiteY8" fmla="*/ 0 h 18288"/>
                      <a:gd name="connsiteX9" fmla="*/ 5843016 w 8229600"/>
                      <a:gd name="connsiteY9" fmla="*/ 0 h 18288"/>
                      <a:gd name="connsiteX10" fmla="*/ 6611112 w 8229600"/>
                      <a:gd name="connsiteY10" fmla="*/ 0 h 18288"/>
                      <a:gd name="connsiteX11" fmla="*/ 7461504 w 8229600"/>
                      <a:gd name="connsiteY11" fmla="*/ 0 h 18288"/>
                      <a:gd name="connsiteX12" fmla="*/ 8229600 w 8229600"/>
                      <a:gd name="connsiteY12" fmla="*/ 0 h 18288"/>
                      <a:gd name="connsiteX13" fmla="*/ 8229600 w 8229600"/>
                      <a:gd name="connsiteY13" fmla="*/ 18288 h 18288"/>
                      <a:gd name="connsiteX14" fmla="*/ 7461504 w 8229600"/>
                      <a:gd name="connsiteY14" fmla="*/ 18288 h 18288"/>
                      <a:gd name="connsiteX15" fmla="*/ 6940296 w 8229600"/>
                      <a:gd name="connsiteY15" fmla="*/ 18288 h 18288"/>
                      <a:gd name="connsiteX16" fmla="*/ 6419088 w 8229600"/>
                      <a:gd name="connsiteY16" fmla="*/ 18288 h 18288"/>
                      <a:gd name="connsiteX17" fmla="*/ 5650992 w 8229600"/>
                      <a:gd name="connsiteY17" fmla="*/ 18288 h 18288"/>
                      <a:gd name="connsiteX18" fmla="*/ 5129784 w 8229600"/>
                      <a:gd name="connsiteY18" fmla="*/ 18288 h 18288"/>
                      <a:gd name="connsiteX19" fmla="*/ 4690872 w 8229600"/>
                      <a:gd name="connsiteY19" fmla="*/ 18288 h 18288"/>
                      <a:gd name="connsiteX20" fmla="*/ 4087368 w 8229600"/>
                      <a:gd name="connsiteY20" fmla="*/ 18288 h 18288"/>
                      <a:gd name="connsiteX21" fmla="*/ 3401568 w 8229600"/>
                      <a:gd name="connsiteY21" fmla="*/ 18288 h 18288"/>
                      <a:gd name="connsiteX22" fmla="*/ 2798064 w 8229600"/>
                      <a:gd name="connsiteY22" fmla="*/ 18288 h 18288"/>
                      <a:gd name="connsiteX23" fmla="*/ 2276856 w 8229600"/>
                      <a:gd name="connsiteY23" fmla="*/ 18288 h 18288"/>
                      <a:gd name="connsiteX24" fmla="*/ 1426464 w 8229600"/>
                      <a:gd name="connsiteY24" fmla="*/ 18288 h 18288"/>
                      <a:gd name="connsiteX25" fmla="*/ 740664 w 8229600"/>
                      <a:gd name="connsiteY25" fmla="*/ 18288 h 18288"/>
                      <a:gd name="connsiteX26" fmla="*/ 0 w 8229600"/>
                      <a:gd name="connsiteY26" fmla="*/ 18288 h 18288"/>
                      <a:gd name="connsiteX27" fmla="*/ 0 w 8229600"/>
                      <a:gd name="connsiteY27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8229600" h="18288" fill="none" extrusionOk="0">
                        <a:moveTo>
                          <a:pt x="0" y="0"/>
                        </a:moveTo>
                        <a:cubicBezTo>
                          <a:pt x="227594" y="-4267"/>
                          <a:pt x="329693" y="13251"/>
                          <a:pt x="521208" y="0"/>
                        </a:cubicBezTo>
                        <a:cubicBezTo>
                          <a:pt x="712723" y="-13251"/>
                          <a:pt x="1137373" y="-13618"/>
                          <a:pt x="1371600" y="0"/>
                        </a:cubicBezTo>
                        <a:cubicBezTo>
                          <a:pt x="1605827" y="13618"/>
                          <a:pt x="1975382" y="-27374"/>
                          <a:pt x="2221992" y="0"/>
                        </a:cubicBezTo>
                        <a:cubicBezTo>
                          <a:pt x="2468602" y="27374"/>
                          <a:pt x="2863316" y="-20517"/>
                          <a:pt x="3072384" y="0"/>
                        </a:cubicBezTo>
                        <a:cubicBezTo>
                          <a:pt x="3281452" y="20517"/>
                          <a:pt x="3331438" y="10793"/>
                          <a:pt x="3511296" y="0"/>
                        </a:cubicBezTo>
                        <a:cubicBezTo>
                          <a:pt x="3691154" y="-10793"/>
                          <a:pt x="3906405" y="-29737"/>
                          <a:pt x="4114800" y="0"/>
                        </a:cubicBezTo>
                        <a:cubicBezTo>
                          <a:pt x="4323195" y="29737"/>
                          <a:pt x="4428852" y="-2234"/>
                          <a:pt x="4553712" y="0"/>
                        </a:cubicBezTo>
                        <a:cubicBezTo>
                          <a:pt x="4678572" y="2234"/>
                          <a:pt x="5065629" y="29368"/>
                          <a:pt x="5239512" y="0"/>
                        </a:cubicBezTo>
                        <a:cubicBezTo>
                          <a:pt x="5413395" y="-29368"/>
                          <a:pt x="5703888" y="11839"/>
                          <a:pt x="5843016" y="0"/>
                        </a:cubicBezTo>
                        <a:cubicBezTo>
                          <a:pt x="5982144" y="-11839"/>
                          <a:pt x="6260765" y="24719"/>
                          <a:pt x="6611112" y="0"/>
                        </a:cubicBezTo>
                        <a:cubicBezTo>
                          <a:pt x="6961459" y="-24719"/>
                          <a:pt x="7228293" y="32959"/>
                          <a:pt x="7461504" y="0"/>
                        </a:cubicBezTo>
                        <a:cubicBezTo>
                          <a:pt x="7694715" y="-32959"/>
                          <a:pt x="7990029" y="-3422"/>
                          <a:pt x="8229600" y="0"/>
                        </a:cubicBezTo>
                        <a:cubicBezTo>
                          <a:pt x="8228940" y="5812"/>
                          <a:pt x="8229447" y="9773"/>
                          <a:pt x="8229600" y="18288"/>
                        </a:cubicBezTo>
                        <a:cubicBezTo>
                          <a:pt x="7940706" y="-9293"/>
                          <a:pt x="7792584" y="-16009"/>
                          <a:pt x="7461504" y="18288"/>
                        </a:cubicBezTo>
                        <a:cubicBezTo>
                          <a:pt x="7130424" y="52585"/>
                          <a:pt x="7080072" y="43845"/>
                          <a:pt x="6940296" y="18288"/>
                        </a:cubicBezTo>
                        <a:cubicBezTo>
                          <a:pt x="6800520" y="-7269"/>
                          <a:pt x="6672872" y="26671"/>
                          <a:pt x="6419088" y="18288"/>
                        </a:cubicBezTo>
                        <a:cubicBezTo>
                          <a:pt x="6165304" y="9905"/>
                          <a:pt x="5869721" y="4987"/>
                          <a:pt x="5650992" y="18288"/>
                        </a:cubicBezTo>
                        <a:cubicBezTo>
                          <a:pt x="5432263" y="31589"/>
                          <a:pt x="5308310" y="3023"/>
                          <a:pt x="5129784" y="18288"/>
                        </a:cubicBezTo>
                        <a:cubicBezTo>
                          <a:pt x="4951258" y="33553"/>
                          <a:pt x="4799696" y="15357"/>
                          <a:pt x="4690872" y="18288"/>
                        </a:cubicBezTo>
                        <a:cubicBezTo>
                          <a:pt x="4582048" y="21219"/>
                          <a:pt x="4311124" y="-7836"/>
                          <a:pt x="4087368" y="18288"/>
                        </a:cubicBezTo>
                        <a:cubicBezTo>
                          <a:pt x="3863612" y="44412"/>
                          <a:pt x="3730288" y="13374"/>
                          <a:pt x="3401568" y="18288"/>
                        </a:cubicBezTo>
                        <a:cubicBezTo>
                          <a:pt x="3072848" y="23202"/>
                          <a:pt x="3020684" y="32425"/>
                          <a:pt x="2798064" y="18288"/>
                        </a:cubicBezTo>
                        <a:cubicBezTo>
                          <a:pt x="2575444" y="4151"/>
                          <a:pt x="2440915" y="-7352"/>
                          <a:pt x="2276856" y="18288"/>
                        </a:cubicBezTo>
                        <a:cubicBezTo>
                          <a:pt x="2112797" y="43928"/>
                          <a:pt x="1726502" y="-9560"/>
                          <a:pt x="1426464" y="18288"/>
                        </a:cubicBezTo>
                        <a:cubicBezTo>
                          <a:pt x="1126426" y="46136"/>
                          <a:pt x="992925" y="21016"/>
                          <a:pt x="740664" y="18288"/>
                        </a:cubicBezTo>
                        <a:cubicBezTo>
                          <a:pt x="488403" y="15560"/>
                          <a:pt x="195650" y="-16061"/>
                          <a:pt x="0" y="18288"/>
                        </a:cubicBezTo>
                        <a:cubicBezTo>
                          <a:pt x="348" y="9455"/>
                          <a:pt x="654" y="3983"/>
                          <a:pt x="0" y="0"/>
                        </a:cubicBezTo>
                        <a:close/>
                      </a:path>
                      <a:path w="8229600" h="18288" stroke="0" extrusionOk="0">
                        <a:moveTo>
                          <a:pt x="0" y="0"/>
                        </a:moveTo>
                        <a:cubicBezTo>
                          <a:pt x="259263" y="-9445"/>
                          <a:pt x="404731" y="4427"/>
                          <a:pt x="521208" y="0"/>
                        </a:cubicBezTo>
                        <a:cubicBezTo>
                          <a:pt x="637685" y="-4427"/>
                          <a:pt x="839187" y="564"/>
                          <a:pt x="960120" y="0"/>
                        </a:cubicBezTo>
                        <a:cubicBezTo>
                          <a:pt x="1081053" y="-564"/>
                          <a:pt x="1313469" y="-16481"/>
                          <a:pt x="1481328" y="0"/>
                        </a:cubicBezTo>
                        <a:cubicBezTo>
                          <a:pt x="1649187" y="16481"/>
                          <a:pt x="1885247" y="26161"/>
                          <a:pt x="2167128" y="0"/>
                        </a:cubicBezTo>
                        <a:cubicBezTo>
                          <a:pt x="2449009" y="-26161"/>
                          <a:pt x="2761875" y="-22202"/>
                          <a:pt x="2935224" y="0"/>
                        </a:cubicBezTo>
                        <a:cubicBezTo>
                          <a:pt x="3108573" y="22202"/>
                          <a:pt x="3540687" y="-2863"/>
                          <a:pt x="3785616" y="0"/>
                        </a:cubicBezTo>
                        <a:cubicBezTo>
                          <a:pt x="4030545" y="2863"/>
                          <a:pt x="4280774" y="-12442"/>
                          <a:pt x="4636008" y="0"/>
                        </a:cubicBezTo>
                        <a:cubicBezTo>
                          <a:pt x="4991242" y="12442"/>
                          <a:pt x="5025483" y="16914"/>
                          <a:pt x="5239512" y="0"/>
                        </a:cubicBezTo>
                        <a:cubicBezTo>
                          <a:pt x="5453541" y="-16914"/>
                          <a:pt x="5754008" y="16592"/>
                          <a:pt x="6007608" y="0"/>
                        </a:cubicBezTo>
                        <a:cubicBezTo>
                          <a:pt x="6261208" y="-16592"/>
                          <a:pt x="6407957" y="-11909"/>
                          <a:pt x="6693408" y="0"/>
                        </a:cubicBezTo>
                        <a:cubicBezTo>
                          <a:pt x="6978859" y="11909"/>
                          <a:pt x="7015437" y="-20890"/>
                          <a:pt x="7296912" y="0"/>
                        </a:cubicBezTo>
                        <a:cubicBezTo>
                          <a:pt x="7578387" y="20890"/>
                          <a:pt x="7859622" y="46406"/>
                          <a:pt x="8229600" y="0"/>
                        </a:cubicBezTo>
                        <a:cubicBezTo>
                          <a:pt x="8230508" y="6337"/>
                          <a:pt x="8228722" y="11778"/>
                          <a:pt x="8229600" y="18288"/>
                        </a:cubicBezTo>
                        <a:cubicBezTo>
                          <a:pt x="8075287" y="35054"/>
                          <a:pt x="7821366" y="21850"/>
                          <a:pt x="7626096" y="18288"/>
                        </a:cubicBezTo>
                        <a:cubicBezTo>
                          <a:pt x="7430826" y="14726"/>
                          <a:pt x="7320004" y="-9669"/>
                          <a:pt x="7022592" y="18288"/>
                        </a:cubicBezTo>
                        <a:cubicBezTo>
                          <a:pt x="6725180" y="46245"/>
                          <a:pt x="6348804" y="-14025"/>
                          <a:pt x="6172200" y="18288"/>
                        </a:cubicBezTo>
                        <a:cubicBezTo>
                          <a:pt x="5995596" y="50601"/>
                          <a:pt x="5788102" y="22890"/>
                          <a:pt x="5650992" y="18288"/>
                        </a:cubicBezTo>
                        <a:cubicBezTo>
                          <a:pt x="5513882" y="13686"/>
                          <a:pt x="5198399" y="29121"/>
                          <a:pt x="4882896" y="18288"/>
                        </a:cubicBezTo>
                        <a:cubicBezTo>
                          <a:pt x="4567393" y="7455"/>
                          <a:pt x="4557008" y="26965"/>
                          <a:pt x="4443984" y="18288"/>
                        </a:cubicBezTo>
                        <a:cubicBezTo>
                          <a:pt x="4330960" y="9611"/>
                          <a:pt x="4061674" y="28891"/>
                          <a:pt x="3758184" y="18288"/>
                        </a:cubicBezTo>
                        <a:cubicBezTo>
                          <a:pt x="3454694" y="7685"/>
                          <a:pt x="3380392" y="19119"/>
                          <a:pt x="3236976" y="18288"/>
                        </a:cubicBezTo>
                        <a:cubicBezTo>
                          <a:pt x="3093560" y="17457"/>
                          <a:pt x="2632116" y="37607"/>
                          <a:pt x="2386584" y="18288"/>
                        </a:cubicBezTo>
                        <a:cubicBezTo>
                          <a:pt x="2141052" y="-1031"/>
                          <a:pt x="2110884" y="28777"/>
                          <a:pt x="1947672" y="18288"/>
                        </a:cubicBezTo>
                        <a:cubicBezTo>
                          <a:pt x="1784460" y="7799"/>
                          <a:pt x="1535467" y="461"/>
                          <a:pt x="1261872" y="18288"/>
                        </a:cubicBezTo>
                        <a:cubicBezTo>
                          <a:pt x="988277" y="36115"/>
                          <a:pt x="1021096" y="10375"/>
                          <a:pt x="822960" y="18288"/>
                        </a:cubicBezTo>
                        <a:cubicBezTo>
                          <a:pt x="624824" y="26201"/>
                          <a:pt x="298309" y="1283"/>
                          <a:pt x="0" y="18288"/>
                        </a:cubicBezTo>
                        <a:cubicBezTo>
                          <a:pt x="-633" y="12278"/>
                          <a:pt x="-757" y="58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196" name="Picture 4">
            <a:extLst>
              <a:ext uri="{FF2B5EF4-FFF2-40B4-BE49-F238E27FC236}">
                <a16:creationId xmlns:a16="http://schemas.microsoft.com/office/drawing/2014/main" id="{96A024CB-F3A6-D246-81BC-5DA5E2070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9" r="35005" b="-2"/>
          <a:stretch/>
        </p:blipFill>
        <p:spPr bwMode="auto">
          <a:xfrm>
            <a:off x="429369" y="2002056"/>
            <a:ext cx="2957886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5" name="Rectangle 3">
            <a:extLst>
              <a:ext uri="{FF2B5EF4-FFF2-40B4-BE49-F238E27FC236}">
                <a16:creationId xmlns:a16="http://schemas.microsoft.com/office/drawing/2014/main" id="{AC56D759-F952-C746-AC42-B81C353F1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466" y="2071316"/>
            <a:ext cx="5035164" cy="4114800"/>
          </a:xfrm>
        </p:spPr>
        <p:txBody>
          <a:bodyPr anchor="t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1900"/>
              <a:t>It is quite similar to the RI index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900"/>
              <a:t>Designed to quantify the pulsatility or oscillations of the waveform. The index is particularly valuable when there is diastolic flow reversal, i.e. bidirectional flow.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900"/>
              <a:t>It is a bit more difficult to calculate because it requires the mean or average velocity for the entire cardiac cycle.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900"/>
              <a:t>Modern day instruments provide mean velocity measurements automatically.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900"/>
              <a:t>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900"/>
              <a:t>PI = </a:t>
            </a:r>
            <a:r>
              <a:rPr lang="en-US" altLang="en-US" sz="1900" u="sng"/>
              <a:t>Max Velocity – Min Velocity</a:t>
            </a:r>
            <a:r>
              <a:rPr lang="en-US" altLang="en-US" sz="1900"/>
              <a:t>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900"/>
              <a:t>			Mean Velocity</a:t>
            </a:r>
          </a:p>
        </p:txBody>
      </p:sp>
    </p:spTree>
    <p:extLst>
      <p:ext uri="{BB962C8B-B14F-4D97-AF65-F5344CB8AC3E}">
        <p14:creationId xmlns:p14="http://schemas.microsoft.com/office/powerpoint/2010/main" val="22713300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224" name="Rectangle 137223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226" name="Oval 137225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544" y="847600"/>
            <a:ext cx="3464954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4B9C6593-B448-B943-9D57-CE455D3B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958" y="1233241"/>
            <a:ext cx="2430380" cy="406462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700">
                <a:solidFill>
                  <a:srgbClr val="FFFFFF"/>
                </a:solidFill>
              </a:rPr>
              <a:t>Advantages of RI and PI</a:t>
            </a:r>
          </a:p>
        </p:txBody>
      </p:sp>
      <p:sp>
        <p:nvSpPr>
          <p:cNvPr id="137228" name="Freeform: Shape 137227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230" name="Freeform: Shape 137229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71133" y="-1"/>
            <a:ext cx="130305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232" name="Freeform: Shape 137231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19805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13BF36A5-CF7D-7342-A2D0-6B68A762D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820880"/>
            <a:ext cx="3943349" cy="4889350"/>
          </a:xfrm>
        </p:spPr>
        <p:txBody>
          <a:bodyPr anchor="t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200"/>
              <a:t>They are both mathematical measurements rather than subjective descriptions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/>
              <a:t>Both depend only on the waveform shape, not the actual measurements.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/>
              <a:t>Since the formula compares one velocity to another, the only information required is the shape of the Doppler spectrum, thus the calculation is unaffected by the Doppler angle.  </a:t>
            </a:r>
          </a:p>
        </p:txBody>
      </p:sp>
      <p:sp>
        <p:nvSpPr>
          <p:cNvPr id="137234" name="Freeform: Shape 137233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161135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236" name="Freeform: Shape 137235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53792" y="5717905"/>
            <a:ext cx="1328706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238" name="Freeform: Shape 137237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99729" y="6258755"/>
            <a:ext cx="1174455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270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Footer Placeholder 1">
            <a:extLst>
              <a:ext uri="{FF2B5EF4-FFF2-40B4-BE49-F238E27FC236}">
                <a16:creationId xmlns:a16="http://schemas.microsoft.com/office/drawing/2014/main" id="{B45592ED-198D-C249-86CB-E65A748CA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CC00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200">
              <a:solidFill>
                <a:srgbClr val="E3E1D7"/>
              </a:solidFill>
            </a:endParaRPr>
          </a:p>
        </p:txBody>
      </p:sp>
      <p:pic>
        <p:nvPicPr>
          <p:cNvPr id="173059" name="Picture 2" descr="color_corrections.jpg">
            <a:extLst>
              <a:ext uri="{FF2B5EF4-FFF2-40B4-BE49-F238E27FC236}">
                <a16:creationId xmlns:a16="http://schemas.microsoft.com/office/drawing/2014/main" id="{11C8D669-7B4D-7F43-B4F1-798AB7FEE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735013"/>
            <a:ext cx="8499475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381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Doppler Equation Simplified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7F39AA4-1E60-0F41-BA25-D98C87F50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35481" y="591344"/>
                <a:ext cx="5179868" cy="5585619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000"/>
                  <a:t>Doppler shift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𝑣𝑒𝑙𝑜𝑐𝑖𝑡𝑦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𝑏𝑙𝑜𝑜𝑑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𝑡𝑟𝑎𝑛𝑠𝑑𝑢𝑐𝑒𝑟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𝑓𝑟𝑒𝑞𝑢𝑒𝑛𝑐𝑦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𝑝𝑟𝑜𝑝𝑎𝑔𝑎𝑡𝑖𝑜𝑛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𝑠𝑝𝑒𝑒𝑑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7F39AA4-1E60-0F41-BA25-D98C87F50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35481" y="591344"/>
                <a:ext cx="5179868" cy="5585619"/>
              </a:xfrm>
              <a:blipFill>
                <a:blip r:embed="rId2"/>
                <a:stretch>
                  <a:fillRect l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084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64477d5-28bc-4281-951a-a6595459d476" xsi:nil="true"/>
    <lcf76f155ced4ddcb4097134ff3c332f xmlns="1d628898-7c92-4313-b589-f839b19a29e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D649E082A6D408757A4E9A2C25346" ma:contentTypeVersion="13" ma:contentTypeDescription="Create a new document." ma:contentTypeScope="" ma:versionID="8d4ed35d35085092ed40ccfbb228fad2">
  <xsd:schema xmlns:xsd="http://www.w3.org/2001/XMLSchema" xmlns:xs="http://www.w3.org/2001/XMLSchema" xmlns:p="http://schemas.microsoft.com/office/2006/metadata/properties" xmlns:ns2="1d628898-7c92-4313-b589-f839b19a29e6" xmlns:ns3="564477d5-28bc-4281-951a-a6595459d476" targetNamespace="http://schemas.microsoft.com/office/2006/metadata/properties" ma:root="true" ma:fieldsID="1e4959d1ed7366c3f6fb63154d0dafa9" ns2:_="" ns3:_="">
    <xsd:import namespace="1d628898-7c92-4313-b589-f839b19a29e6"/>
    <xsd:import namespace="564477d5-28bc-4281-951a-a6595459d4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28898-7c92-4313-b589-f839b19a29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ab9d10e-cf46-43c3-8dbe-852b4cfb5d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4477d5-28bc-4281-951a-a6595459d47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8a014298-9250-4e8d-9453-de0460558e4e}" ma:internalName="TaxCatchAll" ma:showField="CatchAllData" ma:web="564477d5-28bc-4281-951a-a6595459d4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7DED36-CC7E-4FDE-866F-4C0DD07E9A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B89E1A-3896-4DF3-8A49-944522DA669E}">
  <ds:schemaRefs>
    <ds:schemaRef ds:uri="http://schemas.openxmlformats.org/package/2006/metadata/core-properties"/>
    <ds:schemaRef ds:uri="564477d5-28bc-4281-951a-a6595459d476"/>
    <ds:schemaRef ds:uri="1d628898-7c92-4313-b589-f839b19a29e6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8F2B7CB-4DC5-4860-94EC-846EE8AF94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628898-7c92-4313-b589-f839b19a29e6"/>
    <ds:schemaRef ds:uri="564477d5-28bc-4281-951a-a6595459d4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2907</Words>
  <Application>Microsoft Office PowerPoint</Application>
  <PresentationFormat>On-screen Show (4:3)</PresentationFormat>
  <Paragraphs>453</Paragraphs>
  <Slides>88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Theme</vt:lpstr>
      <vt:lpstr>PowerPoint Presentation</vt:lpstr>
      <vt:lpstr>Doppler</vt:lpstr>
      <vt:lpstr>Doppler Effect</vt:lpstr>
      <vt:lpstr>Doppler Equation</vt:lpstr>
      <vt:lpstr>The Doppler Equation</vt:lpstr>
      <vt:lpstr>Use in Ultrasound</vt:lpstr>
      <vt:lpstr>Speed vs. Velocity</vt:lpstr>
      <vt:lpstr>Doppler Shift</vt:lpstr>
      <vt:lpstr>Doppler Equation Simplified</vt:lpstr>
      <vt:lpstr>Doppler Shift Continued</vt:lpstr>
      <vt:lpstr>Anatomy of Doppler Wave</vt:lpstr>
      <vt:lpstr>The Angle On Blood Flow</vt:lpstr>
      <vt:lpstr>PowerPoint Presentation</vt:lpstr>
      <vt:lpstr>PowerPoint Presentation</vt:lpstr>
      <vt:lpstr>PowerPoint Presentation</vt:lpstr>
      <vt:lpstr>PowerPoint Presentation</vt:lpstr>
      <vt:lpstr>Spectral Waveform Defined</vt:lpstr>
      <vt:lpstr>Doppler Types</vt:lpstr>
      <vt:lpstr>Continuous Wave Doppler</vt:lpstr>
      <vt:lpstr>Continuous Wave Doppler</vt:lpstr>
      <vt:lpstr>PowerPoint Presentation</vt:lpstr>
      <vt:lpstr>C W Doppler Caution</vt:lpstr>
      <vt:lpstr>Pulsed Wave Doppler</vt:lpstr>
      <vt:lpstr>Pulsed Wave Doppler</vt:lpstr>
      <vt:lpstr>Pulsed Wave Doppler Advantages</vt:lpstr>
      <vt:lpstr>PowerPoint Presentation</vt:lpstr>
      <vt:lpstr>Pulsed Doppler Disadvantage</vt:lpstr>
      <vt:lpstr>Aliasing</vt:lpstr>
      <vt:lpstr>Nyquist Limit</vt:lpstr>
      <vt:lpstr>PowerPoint Presentation</vt:lpstr>
      <vt:lpstr>PowerPoint Presentation</vt:lpstr>
      <vt:lpstr>PowerPoint Presentation</vt:lpstr>
      <vt:lpstr>ALIASING</vt:lpstr>
      <vt:lpstr>Aliasing</vt:lpstr>
      <vt:lpstr>Avoiding Aliasing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Gray Shade of a Spectrum</vt:lpstr>
      <vt:lpstr>PowerPoint Presentation</vt:lpstr>
      <vt:lpstr>High PRF Doppler</vt:lpstr>
      <vt:lpstr>HPRF Caution</vt:lpstr>
      <vt:lpstr>Doppler Technologies</vt:lpstr>
      <vt:lpstr>Color Flow Doppler</vt:lpstr>
      <vt:lpstr>Color Doppler </vt:lpstr>
      <vt:lpstr>Color Maps</vt:lpstr>
      <vt:lpstr>What is the “Standard” Color Doppler Display VELOCITY MODE</vt:lpstr>
      <vt:lpstr>PowerPoint Presentation</vt:lpstr>
      <vt:lpstr>PowerPoint Presentation</vt:lpstr>
      <vt:lpstr>PowerPoint Presentation</vt:lpstr>
      <vt:lpstr>Direction of Flow Sector shape</vt:lpstr>
      <vt:lpstr>Direction of Flow Rectangular shape</vt:lpstr>
      <vt:lpstr>PowerPoint Presentation</vt:lpstr>
      <vt:lpstr>Doppler Packets</vt:lpstr>
      <vt:lpstr>PowerPoint Presentation</vt:lpstr>
      <vt:lpstr>Power Doppler</vt:lpstr>
      <vt:lpstr>PowerPoint Presentation</vt:lpstr>
      <vt:lpstr>PowerPoint Presentation</vt:lpstr>
      <vt:lpstr>PowerPoint Presentation</vt:lpstr>
      <vt:lpstr>Power Doppler Usage</vt:lpstr>
      <vt:lpstr>PowerPoint Presentation</vt:lpstr>
      <vt:lpstr>Doppler Artifacts</vt:lpstr>
      <vt:lpstr>PowerPoint Presentation</vt:lpstr>
      <vt:lpstr>PowerPoint Presentation</vt:lpstr>
      <vt:lpstr>Doppler Artifacts: Crosstalk</vt:lpstr>
      <vt:lpstr>Spectral Analysis</vt:lpstr>
      <vt:lpstr>Spectral Analysis Cont'd</vt:lpstr>
      <vt:lpstr>FFT</vt:lpstr>
      <vt:lpstr>PowerPoint Presentation</vt:lpstr>
      <vt:lpstr>PowerPoint Presentation</vt:lpstr>
      <vt:lpstr>See the difference? </vt:lpstr>
      <vt:lpstr>PowerPoint Presentation</vt:lpstr>
      <vt:lpstr>Why is spectral broadening associated with pathology? </vt:lpstr>
      <vt:lpstr>Autocorrelation</vt:lpstr>
      <vt:lpstr>PowerPoint Presentation</vt:lpstr>
      <vt:lpstr>PowerPoint Presentation</vt:lpstr>
      <vt:lpstr>Doppler Derived Diagnostic Indices</vt:lpstr>
      <vt:lpstr>Resistive Index</vt:lpstr>
      <vt:lpstr>Pulsatility Index</vt:lpstr>
      <vt:lpstr>Advantages of RI and PI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Hemodynamics / Doppler</dc:title>
  <dc:creator>Heart Center</dc:creator>
  <cp:lastModifiedBy>Johnson, Israel N</cp:lastModifiedBy>
  <cp:revision>360</cp:revision>
  <dcterms:created xsi:type="dcterms:W3CDTF">2013-10-25T14:28:38Z</dcterms:created>
  <dcterms:modified xsi:type="dcterms:W3CDTF">2023-10-25T07:49:42Z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0x0101003BCD649E082A6D408757A4E9A2C25346</vt:lpwstr>
  </property>
  <property fmtid="{D5CDD505-2E9C-101B-9397-08002B2CF9AE}" pid="3" name="MediaServiceImageTags">
    <vt:lpwstr/>
  </property>
</Properties>
</file>